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площади многоугольника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внутреннюю часть фигуры и сравнить её с другими?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 геометрии 8 класса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площадь изучают на примерах прямоугольника, треугольника, параллелограмма и трапеции. Она показывает, сколько единичных квадратов помещается внутри фигуры, и помогает решать практические задачи черчения, строительства и повседневных измерений.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74593"/>
            <a:ext cx="589800" cy="471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многоугольника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ограничен замкнутой ломаной линией. Его стороны соединяются последовательно, а последняя вершина снова возвращается к первой. Именно это отличает многоугольник от незамкнутой ломаной.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 — это точки, в которых соединяются соседние стороны. По числу вершин многоугольники называют треугольниками, четырёхугольниками, пятиугольниками и так далее. Вершины помогают точно описывать форму.
</a:t>
            </a:r>
            <a:endParaRPr lang="en-US" sz="1563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углы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образуют границу фигуры, а углы возникают между соседними сторонами. По их расположению можно отличить разные многоугольники и понять, является ли фигура выпуклой.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многоугольникам относятся треугольник, четырёхугольник, пятиугольник и шестиугольник. У выпуклого многоугольника вся фигура лежит по одну сторону от каждой своей стороны, без «впадин».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квадрат как мера площади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сравнивают с квадратом 1×1. Если фигура закрывает 12 таких квадратов, её площадь равна 12 квадратным единицам. Так получают наглядный и понятный результат.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небольших рисунков и чертежей удобны см², для комнаты — м², а для больших территорий — км². Выбор единицы зависит от размера объекта и удобства записи.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сетке легко увидеть, сколько единичных квадратов занимает фигура. Такой способ особенно полезен для простых многоугольников, которые удобно считать по клеткам.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квадрат помогает понять, что площадь — это не длина границы, а размер внутренней части фигуры. Именно поэтому площадь измеряют в квадратных единицах.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простых фигур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одинаковые размеры сторон не всегда дают одинаковую площадь, а разные фигуры могут совпадать по её значению.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площадь в примере имеет параллелограмм; треугольник и прямоугольник 2×3 см дают одинаковый результат.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класса; расчёты по стандартным формулам площадей.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площади без формулы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одну фигуру можно полностью наложить на другую без выхода за границы, их площади равны. Этот способ удобен, когда фигуры имеют похожий размер и форму.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Фигуру делят на одинаковые или уже знакомые части, например на прямоугольники и треугольники. Затем сравнивают площади этих частей или подсчитывают их количество по клеткам.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площади не означают одинаковые периметры и не доказывают, что фигуры совпадают. Поэтому сравнение по площади всегда нужно читать внимательно, не смешивая его с другими характеристиками.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основных многоугольников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площади и их связь с основанием и высотой.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формулах площадь выражается через основание и высоту, а для прямоугольника — через две стороны.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63" y="2105050"/>
            <a:ext cx="27705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1370" y="2105050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619" y="2105050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формулах важна высота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Перпендикулярное расстояние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расстояние, проведённое перпендикулярно к основанию. Именно оно показывает реальную «глубину» фигуры, а не наклонная сторона, которая может быть длиннее.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внутренней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параллелограмма и трапеции высота показывает, насколько фигура «поднимается» над основанием. Чем больше высота при том же основании, тем больше площадь.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наклонная сторона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площади нельзя заменять высоту боковой стороной, если она наклонена. Такая подмена меняет результат, потому что площадь зависит именно от перпендикулярной меры.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сложного многоугольника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по школьной геометрии.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фигуры на простые части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7091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многоугольник можно разложить на части по-разному. Главное — выбрать разбиение, при котором удобно использовать известные формулы и не терять лишние участки.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64206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фигуру разделили на прямоугольники, треугольники или трапеции, площадь всей фигуры равна сумме площадей её частей. Разный способ разбиения не меняет итоговый результат.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94359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посмотреть, не остались ли пропущенные или лишние части. Такой контроль помогает избежать ошибок и делает решение более понятным и аккуратным.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 клеткам: точность подсчета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клеткам особенно полезна на клетчатой бумаге и при проверке чертежей, когда точную формулу применить сразу трудно.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мельче сетка и аккуратнее учет клеток, тем ближе оценка к истинной площади.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метод подсчета площади по клетчатой сетке.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см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быть периметром разных фигур, хотя их площади будут различаться.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 границы не гарантирует одинаковую внутреннюю часть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периметра и площади; учебный пример.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3000845"/>
            <a:ext cx="6228408" cy="1273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 на одном примере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одинаковый периметр не означает одинаковую площадь даже у простых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периметре площадь может быть больше или меньше; размеры фигуры влияют на результат по-разному.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периметра и площади.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6499" y="2233462"/>
            <a:ext cx="346313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5895" y="2223541"/>
            <a:ext cx="415575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площади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в сантиметрах вместо квадратных сантиметров. Площадь всегда выражают в квадратных единицах, потому что измеряется не длина, а размер поверхности.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то 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формуле выбирают сторону, которая не является основанием. Тогда высота и основание перестают соответствовать друг другу, и вычисление получается неверным.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наклон вместо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треугольника, параллелограмма и трапеции нужна перпендикулярная высота, а не боковая наклонная сторона. Именно высота определяет внутренний размер фигуры.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разные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периметр и площадь в один ответ. Это разные характеристики: одна описывает границу, другая — внутреннюю часть многоугольника.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8" y="4349724"/>
            <a:ext cx="10982325" cy="142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многоугольника в реальной жизни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6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отделка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посчитать, сколько нужно плитки, обоев, краски или линолеума. Важно заранее перевести размеры в одинаковые единицы, чтобы не ошибиться с количеством материала.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889038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чертежи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площадь нужна для построения фигур на бумаге, оформления схем и проверки аккуратности рисунка. Клетки и линейка помогают быстро оценить результат.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082750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мебель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комнаты площадь показывает, хватит ли места для стола, шкафа или ковра. Это удобно, когда нужно сравнить разные варианты расстановки.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276463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огорода, двора или садового участка площадь показывает, сколько земли занимает объект. В таких задачах часто используют более крупные единицы измерения.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9470175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пошиве одежды и изготовлении изделий площадь помогает определить, сколько ткани или бумаги потребуется. Так можно заранее избежать лишних расходов и нехватки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какие единицы площади используют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выбирается так, чтобы число было удобным для записи, сравнения и дальнейших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объект, тем крупнее единица площади; это делает измерения понятнее и сокращает громоздкие числа.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единицы площади и их применение.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 клетчатой бумаге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нарисована на сетке, сначала считают целые клетки внутри контура. Это дает быстрый и наглядный способ оценить площадь без сложных вычислений.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неполные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которые пересечены границей фигуры, учитывают попарно или приближенно. Такой прием делает результат точнее, особенно у неровных контуров.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с формой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помогает увидеть, как площадь зависит от очертаний многоугольника. По ней удобно строить фигуры по координатам и проверять чертежи.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площадь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школьных формулах площади и способе разбиения сложной фигуры на простые части.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площади многоугольника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понять фигуру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Определяют, какой это многоугольник и из каких простых частей он может состоять. Это помогает выбрать правильный способ нахождения площади.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вычислить площадь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формулу или разбиение на прямоугольники, треугольники, параллелограммы и трапеции. Для расчета особенно важны основание и высота.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проверить ответ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 единицы измерения, правильность вычислений и логичность результата. Площадь всегда записывают в квадратных единицах.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многоугольника: главный вывод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внутри своих границ. Умение находить ее помогает решать задачи, сравнивать формы и уверенно работать с чертежами, планами и реальными измерениями.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2026-05-29T03:50:14Z</dcterms:created>
  <dcterms:modified xsi:type="dcterms:W3CDTF">2026-05-29T03:50:14Z</dcterms:modified>
</cp:coreProperties>
</file>