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Культура Советской России в 1917-1922 гг. — основные темы и проблемы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3883175"/>
            <a:ext cx="34302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стала ареной формирования новых идеалов и социалистических ценностей. Образование, искусство и коммуникации претерпели масштабные изменения.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революции и культурных изменений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с 1917 по 1922 год Россия пережила Февральскую и Октябрьскую революции, Гражданскую войну и крах империи. Эти события радикально изменили культурную жизнь, разрушив старые институты и породив новые ценности, которые отразились в государственной культурной политике.
</a:t>
            </a:r>
            <a:endParaRPr lang="en-US" sz="876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политика в сфере культуры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Наркомпрос был создан как центральный орган культурной политики, обеспечивая государственный контроль и организацию сферы просвещения и искусства.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ввела монополию на культурное пространство, централизовав финансирование и координацию всех культурных инициатив по всей стране.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Кадровая политика предусматривала строгий отбор деятелей культуры и литературы с акцентом на идеологическую лояльность и соответствие социалистическим стандартам.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культурной политики Советской России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борьба с религиозными институтами сопровождалась расширением светского образования и формированием новой системы воспитания граждан.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государственных символов и традиций стало важной частью построения социалистического культурного пространства.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агитация и идеологическая пропаганда распространялись через разнообразные каналы, включая печать, театр и уличные мероприятия.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культура и общественные акции создавали новую праздничную среду, укрепляя единство и социалистическую идентичность в обществе.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198091"/>
            <a:ext cx="5037600" cy="11408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культурных учреждений: динамика 1917–1922 гг.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количественные изменения в культурной инфраструктуре за период 1917–1922 годов, демонстрирующие резкое расширение доступа к культуре.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пять лет количество культурных учреждений существенно возросло, что обеспечило массовый охват населения культурными мероприятиями.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данные Наркомпроса, 1922 г.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в системе образования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80250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 год: школьная реформа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Введена обязательность начального образования, разработаны новые учебные программы без религиозного компонента.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13876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политехнического обучения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системе образования стали придавать больше значения техническим навыкам и трудовому воспитанию.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60825" y="19076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школ-девятилеток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Началось создание школ с продленным сроком обучения, охватывающих полный цикл начального и среднего образования.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982500" y="19185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внешкольных учреждений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Расширялась сеть дошкольных и внеклассных образовательных организаций для более широкого охвата населения.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Советские праздники и массовые акции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Празднование годовщины Октябрьской революции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ноября организовывались масштабные шествия и театрализованные представления, в которых участвовали сотни тысяч горожан, создавая эффекты единения и поддержки режима.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день труда (1 мая)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праздник стал платформой для демонстраций рабочих масс, сопровождаемых красочной агитацией и танцами, символизируя международную солидарность трудящихся.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улиц агитационным искусством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праздничных торжеств улицы украшались плакатами и баннерами с лозунгами и изображениями, создавая эмоциональную атмосферу ожидания и энтузиазма.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и развитие музейного дела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Национализация дворянских и частных коллекций позволила создать государственные музеи с доступом для широкой публики.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Учреждение Академии художественных наук и открытие Центрального дома искусств способствовали систематизации и поддержке культурных проектов.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стали центрами просвещения, формируя новую историческую память и обеспечивая сохранность произведений искусства в условиях перемен.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издания и идеологическая пропаганда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Образовались крупные государственные издательства, такие как Госиздат и Пролеткульт, обеспечивавшие выпуск партийных изданий.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Тиражи газет, журналов и агитброшюр резко выросли, расширяя идеологическое воздействие на широкие слои населения.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 стала ключевым инструментом обучения и мобилизации масс, помогая формировать и закреплять социалистические ценности.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цензура и партийный контроль обеспечивали соответствие публикуемого материала официальной линии партии.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7127"/>
            <a:ext cx="4275900" cy="1657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980" y="3007127"/>
            <a:ext cx="4275900" cy="1657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Агитационные фильмы как средство пропаганды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значимые картины — «Октябрь» и «Мать» — использовались для воспевания революции и социалистических идеалов среди широких масс зрителей.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687975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Льва Кулешова и Дзиги Вертова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режиссёры заложили основы советского кинематографа, экспериментируя с монтажом и создавая фильмы, которые стали важным инструментом идеологического воспитания общества.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советского кинематографа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и формы авангардного искусства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Супрематизм Казимира Малевича: символы новой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Малевич создал язык абстрактных форм и цветов, выражая освобождение от традиционного изобразительного искусства. Его работы, включая «Черный квадрат», стали символом радикальной отрешенности и новаторства в визуальном искусстве.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Конструктивизм Владимира Татлина и практическая эстетика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Татлин стремился объединить искусство и промышленность, создавая утилитарные объекты с футуристическим дизайном. Его «Башня Татлина» стала эмблемой революционных поисков в архитектуре и функциональном искусстве.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Александр Родченко и массовое агитационное 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Родченко активно работал в области плаката и дизайна, формируя визуальный язык пропаганды. Его агитационные панно и оформление праздников способствовали мобилизации общества и укреплению политических идей.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становления советской литературы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969170" y="18000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1917–1918: Формирование литературных объединений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Пролеткульта и РАПП, направленных на создание пролетарской литературы, отражающей революционные события и классовые изменения.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82095" y="166165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1919–1920: Активное литературное творчество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и другие поэты публикуют произведения, подчеркивающие революционные идеалы и создающие образ «нового человека» в литературе.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69170" y="314330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1921–1922: Консолидация и идеологизация литературы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Растет контроль партии над литературой, формируются каноны социалистического реализма и укрепляется роль литературы как инструмента воспитания.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советского театра 1920-х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становится важным средством пропаганды и образования, трансформируя традиционные постановки в форму массового политического искусства.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режиссёры, такие как Всеволод Мейерхольд, внедряют новаторские методы, экспериментируя с формой и средствами выразительности.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театрализованные зрелища и уличные постановки вовлекают широкие слои населения, усиливая связь искусства с повседневной жизнью.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музыкальной культуры раннего СССР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распространение революционных песен, объединяющих массовую аудиторию вокруг общих идей и патриотических настроений.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рабочих хоров и духовых оркестров на предприятиях, которые способствуют коллективному участию и социальной интеграции.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новых музыкальных ансамблей и традиций, ориентированных на доступность и народность исполнения.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музыки как средства укрепления коллективной идентичности и воспитания советского гражданина.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Социалистическая идеология стала неотъемлемой частью культурного поля, внедряя атеистические и государственные символы в повседневную жизнь.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Наркомпроса, 1922 г.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культурных учреждений в этот период находились под прямым контролем партийных и государственных органов.
</a:t>
            </a:r>
            <a:endParaRPr lang="en-US" sz="2224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Пролеткульт и массовая культура: новый подход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Пролеткульт организовывал клубы и художественные коллективы, вовлекая рабочих и крестьян в активное творческое участие, что расширяло культурный горизонт масс.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способствовало формированию автономной пролетарской культуры, противопоставляя себя старым интеллектуальным и традиционным формам искусства.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интеллигенции в культурной революции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Творческая элита разделилась на сторонников нового строя и эмигрантов, что вызвало глубокие конфликты и трансформацию культуры.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категории «буржуазное» и «социалистическое» искусство, отражающие идеологические распри внутри культурного сообщества.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Ведутся поиски роли искусств в строительстве социализма, сочетая инновации и политические требования власти.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грамотности в СССР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программы ликвидации неграмотности интенсивно охватывали взрослое население, несмотря на проблемы кадров и ресурсов.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Поступательное повышение уровня грамотности стало основой для дальнейшего культурного и социального развития страны.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Всероссийский чрезвычайный комиссариат по ликвидации неграмотности, 1923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Сложности культурной политики первых лет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между авангардистами и защитниками классических художественных форм обострялся в условиях идеологического давления.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партийный контроль ограничивал свободу творчества, налагая цензуру и способствуя стандартизации искусства.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 и «военный коммунизм» сдерживали развитие инфраструктуры и финансирование культурных проектов.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Пытались гармонизировать старые традиции с новыми идеями, но противоречия внутри творческого сообщества усиливались.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культурных изменений 1917-1922 гг.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радикальных преобразований заложил основу советской культуры как инструмента идеологического воспитания и инновационного искусства, определив ключевые тенденции на десятилетия вперёд.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2026-05-11T06:17:33Z</dcterms:created>
  <dcterms:modified xsi:type="dcterms:W3CDTF">2026-05-11T06:17:33Z</dcterms:modified>
</cp:coreProperties>
</file>