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планета людей: карта курса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природа и люди: как устроен наш общий дом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Землю и жизнь людей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объясняет, как природные условия, хозяйство и образ жизни связаны между собой, и почему люди живут именно так.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Землю называют планетой людей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30050" y="16109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0050" y="18198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есть вода, воздух, почвы и условия температуры, при которых может существовать человеческая жизнь. Именно поэтому планета стала домом для миллиардов людей.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30050" y="42235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0050" y="44324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учит видеть Землю как единую систему, где каждое изменение в природе или хозяйстве отражается на жизни людей.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30050" y="35704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30050" y="37792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нужны не только для уроков: они помогают понимать сообщения о погоде, населении, рисках и изменениях в окружающей среде.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30050" y="29172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курса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630050" y="31261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узнают, как устроены оболочки Земли, где и почему расселяются люди, какие бывают экологические проблемы и как читаются карты.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30050" y="22641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общества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0050" y="24729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показывает, что природа не существует отдельно от человека: она влияет на занятия людей, а люди изменяют ландшафты, города и природные ресурсы.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000" y="3271200"/>
            <a:ext cx="3528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00" y="1682783"/>
            <a:ext cx="492000" cy="437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9938" y="1682783"/>
            <a:ext cx="492000" cy="43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9938" y="3309600"/>
            <a:ext cx="492000" cy="393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изучение курса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253624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3400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картами помогает находить объекты, сравнивать расстояния и понимать пространственные связи между природой и хозяйством.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53624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3400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учатся замечать различия между территориями и объяснять, почему одни районы подходят для жизни лучше других.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410162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выводы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79938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развивает умение наблюдать за погодой, рельефом, почвами и размещением населённых пунктов, а затем делать обоснованные выводы.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410162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79938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задания формируют навык обсуждать идеи, распределять роли и представлять результаты в понятной и аккуратной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 и их связь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основа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образует твёрдую основу планеты: на ней расположены материки, горы, равнины и океаническое дно. Именно она задаёт формы рельефа и влияет на жизнь людей.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воздухом, переносит тепло и влагу, формирует погоду и защищает поверхность от сильного охлаждения. Она постоянно взаимодействует с океанами и сушей.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всё живое: растения, животных, грибы и человека. Живые организмы зависят от остальных оболочек и сами изменяют их состояние.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воды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всю воду Земли — океаны, реки, озёра, лёд и подземные воды. Без неё невозможны погода, круговорот воды и существование живых организмов.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непрерывное движение воды между океаном, атмосферой, сушей и обратно.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66335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состояние атмосферы здесь и сейчас: температура, осадки, ветер, облачность. Она может меняться несколько раз в течение одного дня.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5502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описывает обычный режим погоды на территории за многие годы. Он помогает понять, почему в одних местах жарко, а в других холодно и влажно.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7727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различий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зимы мягче, в горах температура ниже, а в степях обычно суше. Такие примеры показывают, как по-разному устроены природные условия.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560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климат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78559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влияют широта, высота над уровнем моря, близость океана, рельеф и господствующие ветры. Эти факторы работают вместе, а не по отдельности.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почвы и условия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строительство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 дорог, городов и сельского хозяйства, потому что на них проще строить и обрабатывать землю. Поэтому многие крупные поселения возникли именно здесь.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занятий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зависят от сочетания рельефа и почв. Одни территории лучше подходят для полей, другие — для лесов, пастбищ или добычи ресурсов.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помогают получать высокие урожаи и поддерживают земледелие. Особенно ценятся чернозёмы, тогда как бедные песчаные почвы удерживают меньше влаги.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ресурсы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труднее осваивать: рельеф усложняет транспорт, земледелие и прокладку коммуникаций. Но в горах часто находятся полезные ископаемые и источники воды.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как часть природы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862500" y="1610975"/>
            <a:ext cx="43599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62508" y="1825625"/>
            <a:ext cx="4359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зависят от климата, воды и почв, поэтому в разных природных зонах складываются свои сообщества живых организмов.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62500" y="4249750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всех звеньев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862508" y="4464400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изменяется одно звено природной цепи, последствия ощущают и другие. Поэтому курс учит видеть природу как связанную систему.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62500" y="3590056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водоёмов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862508" y="3804706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обеспечивают людей рыбой и морепродуктами, а также влияют на влажность и температуру побережий.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862500" y="2930363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степей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862508" y="3145012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дают пастбища и большие открытые пространства, где удобно вести сельское хозяйство. Именно поэтому они важны для животноводства и земледелия.
</a:t>
            </a:r>
            <a:endParaRPr lang="en-US" sz="897" dirty="0"/>
          </a:p>
        </p:txBody>
      </p:sp>
      <p:sp>
        <p:nvSpPr>
          <p:cNvPr id="20" name="Text 10"/>
          <p:cNvSpPr txBox="1"/>
          <p:nvPr/>
        </p:nvSpPr>
        <p:spPr>
          <a:xfrm>
            <a:off x="862500" y="2270669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862508" y="2485319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удерживают влагу, защищают почвы и создают среду для множества видов. Они также влияют на климат территории и качество воздуха.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курс изучает города, транспорт и услуги как ключевые факторы расселения людей.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55%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городах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2018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движение населения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Department of Economic and Social Affairs, World Urbanization Prospects, 2023 (оценка доли городского населения мира).
</a:t>
            </a:r>
            <a:endParaRPr lang="en-US" sz="1015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рост городов меняют карту населения. В курсе рассматривают, куда и почему перемещаются люди, и какие территории становятся более привлекательными для 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города уже стали местом жизни большинства людей; причины — работа, услуги и транспорт. Перемещения населения показывают, где условия считаются более перспективными.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часть природы и хозяйства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растут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возникают там, где удобно жить, работать и обмениваться товарами. Их рост связан с дорогами, водой, энергией, школами и рынком труда, который притягивает людей из разных районов.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центр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сосредоточены предприятия, транспорт, учреждения и службы. Поэтому он связывает производство, образование, медицину и повседневные услуги в одну систему, где многое зависит от инфраструктуры.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и вызовы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город даёт больше выбора: кружки, библиотеки, магазины, транспорт и работу. Но высокая плотность населения требует аккуратного планирования, чтобы сохранять удобство и качество жизни.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меняет природную среду: асфальт и здания нагреваются сильнее, чем трава, а зелёные зоны становятся особенно важными для тени, воздуха и отдыха жителей.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людей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географии; обобщение типичных видов хозяйственной деятельности.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показывает, как люди используют природные ресурсы и особенности территории. Разные места специализируются по-разному: это видно на примерах основных видов деятельности.
</a:t>
            </a:r>
            <a:endParaRPr lang="en-US" sz="1242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 редко занимается всем сразу: специализация зависит от ресурсов, транспорта, климата и спроса. Поэтому хозяйство страны всегда связано с природными условиями.
</a:t>
            </a:r>
            <a:endParaRPr lang="en-US" sz="12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явления к безопасности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содержанию темы о природных опасностях и способах снижения ущерба.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625" y="3227475"/>
            <a:ext cx="4704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7150" y="3227475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425" y="1539688"/>
            <a:ext cx="3528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7150" y="1539688"/>
            <a:ext cx="470400" cy="47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устойчивое развитие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256849" y="3227475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переработка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25" y="3869525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требуют раздельного сбора, переработки и сокращения лишнего потребления. Ученики узнают, как обычные бытовые привычки помогают уменьшить нагрузку на свалки и почву.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531374" y="3227475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на будущее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742450" y="3869525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означает бережное использование ресурсов, чтобы они не исчерпывались слишком быстро. Это особенно важно для лесов, энергии и будущих поколений.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256849" y="1539688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67925" y="2181737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помогает понять, как сохранить чистую воду и воздух при развитии городов и хозяйства. На уроках обсуждают источники загрязнения и способы уменьшать их влияние на природу.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5531374" y="1539688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здоровье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742450" y="2181737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связано с транспортом, промышленностью и количеством зелени. Курс показывает, почему деревья, парки и разумный выбор транспорта важны для здоровья людей и 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425601" y="3293450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транспорт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чаще ходить пешком, ездить на велосипеде или пользоваться общественным транспортом. Это уменьшает количество лишних поездок на машине и снижает загрязнение воздуха.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63351" y="1693075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мусорить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порядка вокруг себя: не оставляй мусор после прогулки, на перемене или в поездке. Чистая территория требует меньше уборки и помогает беречь почву, воду и животных.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55026" y="3293450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 бумагу, пластик и металл, если такая возможность есть дома или в школе. Отдельный сбор облегчает переработку и сокращает количество отходов, которые отправляются на свалки.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25601" y="1693075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кран, когда вода не нужна, и выключай свет в пустой комнате. Такие привычки не заметны по отдельности, но вместе заметно уменьшают расход ресурсов.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187850" y="2163475"/>
            <a:ext cx="2316600" cy="56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зелень
</a:t>
            </a:r>
            <a:endParaRPr lang="en-US" sz="1300" dirty="0"/>
          </a:p>
        </p:txBody>
      </p:sp>
      <p:sp>
        <p:nvSpPr>
          <p:cNvPr id="20" name="Text 11"/>
          <p:cNvSpPr txBox="1"/>
          <p:nvPr/>
        </p:nvSpPr>
        <p:spPr>
          <a:xfrm>
            <a:off x="6187856" y="2857500"/>
            <a:ext cx="2316600" cy="14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растения во дворе, в парке и на школьном участке: они защищают почву, дают тень и очищают воздух. Даже маленький уход помогает природе работать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234737"/>
            <a:ext cx="3769200" cy="12748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инструмент познания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географии; практические задания с атласом и контурной картой.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 — это не просто рисунок местности, а инструмент для сравнения территорий. Она помогает увидеть связи между природой, населением и хозяйством.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 развивает умение быстро находить информацию и сопоставлять факты. Эти навыки нужны и в географии, и в 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мини-исследования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81280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1280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собирает наблюдения: записывает погоду, отмечает облачность, температуру и осадки. Затем данные сравнивают между днями или неделями, чтобы увидеть изменения.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1280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1280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школьники формулируют выводы и проверяют их на примерах. Это может быть короткое сообщение, таблица или постер, где главное — точность и логика.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1455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01455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работу обсуждение в группе, где участники распределяют роли и представляют результат. Так тренируются речь, умение слушать других и опираться на данные.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01455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501455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сравнения: карты, природные зоны и условия жизни рассматривают рядом, чтобы понять различия и причины. Такой подход учит замечать не только факты, но и 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проект курса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проекта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работа может быть посвящена природе, городу, экологии или отдельному региону. Выбор темы позволяет показать, что ученик понял связь между географией и жизнью людей.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делают вывод: что узнали и почему это важно. Такой финал показывает умение применять знания к реальным ситуациям вокруг себя.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данные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проекте ценятся факты, карта, схема или таблица, а не только красивое оформление. Наглядность помогает объяснить, где находится объект и почему он важен.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работы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проект оформляют как постер, презентацию или макет. Важно, чтобы материал был аккуратно структурирован: заголовки, подписи, иллюстрации и понятная последовательность частей.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становится понятнее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курса остаётся не просто набор фактов, а привычка смотреть на Землю как на связанную систему. Карты, наблюдения и проекты помогают объяснять изменения и выбирать разумные действия.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2026-07-26T19:52:57Z</dcterms:created>
  <dcterms:modified xsi:type="dcterms:W3CDTF">2026-07-26T19:52:57Z</dcterms:modified>
</cp:coreProperties>
</file>