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Ирвинг. «Легенда об арабском астрологе»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знании, судьбе и тайне Альгамбры.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 Ирвинг и эпоха романтической легенды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 Ирвинг — один из первых известных американских писателей XIX века. После поездки в Испанию он создал «Альгамбру», где личные впечатления соединились с историей, преданиями и восточной загадочностью.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легенды в творчестве Ирвинга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«Легенда об арабском астрологе» особенно ясно показывает интерес автора к старинным рукописям, необычным героям и тайнам прошлого, которые оживают в художественном рассказе.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«Альгамбра» стал одним из самых известных его произведений: в нем испанские предания соседствуют с описаниями дворца, города и легендарных событий.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Ирвинг писал короткие прозаические произведения, в которых соединял достоверные исторические наблюдения с вымыслом, фольклором и живой рассказческой интонацией.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Гранада как исторический фон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Гранадой на юге Испании, где долго сохранялись следы мавританской культуры. Этот исторический фон придает легенде особую достоверность и красочность.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встречаются культуры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Альгамбра в тексте — не просто дворец, а знак прошлого, власти и памяти. Ее образы помогают почувствовать, что события легенды происходят в мире древних тайн.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Альгамбра как символ памяти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тексте В. Ирвинга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легенды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325" y="2110925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838" y="2110925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1363" y="2131721"/>
            <a:ext cx="468000" cy="37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воплощает ученость, наблюдательность и загадку. Его слова вызывают уважение, но вместе с тем тревожат окружающих, потому что связаны с тайной будущего.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астролог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олицетворяет власть и желание все контролировать. Его интерес к астрологу рожден не только любопытством, но и стремлением понять, можно ли управлять судьбой.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создают атмосферу ожидания и напряжения. Через их реакцию видно, как необычный человек становится для двора источником страха и интереса.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окружение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образов помогает увидеть основную мысль произведения.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вместе показывают, что человек стремится управлять будущим, но не может полностью подчинить его своей воле.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Ирвинг. «Легенда об арабском астрологе»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значение в легенде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переплетаются, создавая не только сюжет о предсказании, но и размышление о границах человеческого знания.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судьба и попытка изменить предсказанное; остальные темы поддерживают ощущение тайны и напряжения.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В. Ирвинга «Легенда об арабском астрологе»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судьбы и предсказания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строится вокруг вопроса: можно ли избежать того, что уже предсказано? Этот вопрос делает сюжет напряженным и понятным даже без сложных исторических знаний.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Астрологическое знание в тексте показано как точное и значимое, но не как сила, которой человек способен полностью управлять. Оно открывает правду, но не отменяет судьбу.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Ирвинг подчеркивает: знание важно, но оно не дает полной власти над жизнью. В этом и состоит главный философский смысл легенды.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боятся неизвестности и потому пытаются проверить предсказание на практике. Такое поведение показывает, как сильно людей тревожит будущее и желание все узнать заранее.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Востока создается через детали: астрологию, звезды, старинные имена, дворцовые обычаи и богатую обстановку. Они делают рассказ необычным и запоминающимся.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художественные детали помогают читателю представить древнюю среду и почувствовать, что перед ним не просто история, а старинное предание с особым настроением.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Восток показан как мир, где высоко ценятся знания, традиции и уважение к прошлому. Поэтому легенда звучит торжественно и немного таинственно.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восточный колорит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Ирвинга астролог напоминает романтического мудреца: он владеет знаниями, недоступными другим, и поэтому кажется окружённым тайной, почти отделённым от повседневной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романтизма такие персонажи особенно важны: они соединяют науку, веру и предчувствие судьбы, вызывают и интерес, и тревогу, а также помогают раскрыть тему неизвестного.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астролога в литературе романтизма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переход от спокойствия к тревоге делает историю короткой, но очень выразительной для читателя.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герои к проверке предсказания, тем сильнее ощущение неизбежности и скрытой опасности.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нарастает напряжение в сюжете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В. Ирвинга «Легенда об арабском астрологе»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75" y="1771967"/>
            <a:ext cx="563700" cy="50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5388" y="1744250"/>
            <a:ext cx="556500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71967"/>
            <a:ext cx="563700" cy="5010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Ирвинг ведёт рассказ спокойно и размеренно, поэтому легенда читается как цельная история, где события сменяют друг друга естественно и без резких скачков.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Повествовательная плавность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возвышенные слова и обороты, которые придают тексту торжественность и помогают сохранить ощущение старинного предания, а не бытового рассказа.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лексика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чувствуется лёгкая дистанция: рассказчик будто слегка улыбaется загадке, но не разрушает её, а делает сюжет ещё более привлекательным и многослойным.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ирония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В. Ирвинга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точности и ясности перевод остаётся понятным школьнику, но при этом не лишает текст художественной выразительности и романтического очарования.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бережно передаёт восточные имена, ритм длинных фраз и основные смысловые оттенки, чтобы не потерять атмосферу таинственности и исторической глубины.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сохраняет торжественный тон оригинала, поэтому легенда звучит как старинный рассказ, а не как пересказ с упрощённым содержанием.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А. Бобовича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переводе и в оригинале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особенности текста особенно значимы для смысла и впечатления от легенды.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 и перевод по-разному работают с формой, но вместе сохраняют главные образы, атмосферу и идею предсказания.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оригинала В. Ирвинга и перевода А. Бобовича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простого и важного вопроса: можно ли доверять предсказанию, если оно касается будущего самого человека и его власти.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дворца, звёзд и мудрого астролога легко представить, поэтому легенда воспринимается живо и не кажется слишком сложной для анализа.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композиция помогает не потерять мысль: события развиваются быстро, а развязка делает смысл особенно заметным и запоминающимся.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ясный конфликт между знанием и желанием всё контролировать, поэтому читателю легко понять, почему герои волнуются и спорят.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понятно семиклассникам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производит сильное впечатление ещё и потому, что соединяет рассказ о прошлом с вопросом, важным для любого читателя.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элементами оказываются тема судьбы и тайна сюжета: именно они удерживают внимание до конца.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легенду запоминающейся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В. Ирвинга «Легенда об арабском астрологе»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цикла «Альгамбра»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Ирвинг превращает местную историю в более широкий рассказ о человеке, времени и неизвестности, поэтому легенда звучит универсально и понятно разным читателям.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произведениях «Альгамбры», здесь важны необычные персонажи, связанные с дворцом, тайной, памятью места и его давними традициями.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продолжает общую для цикла тему старинных испанских преданий, где реальная история соединяется с легендой и создаёт особую атмосферу прошлого.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увидеть, как соединяются сюжет, образы, стиль и основная мысль текста.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произведения
</a:t>
            </a:r>
            <a:endParaRPr lang="en-US" sz="3614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Ирвинга соединяет тайну, историческую память и размышление о границах человеческого знания. Перевод А. Бобовича помогает сохранить эту красоту и сделать её близкой русскому читателю.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Легенда, которая оставляет след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2026-05-22T12:32:19Z</dcterms:created>
  <dcterms:modified xsi:type="dcterms:W3CDTF">2026-05-22T12:32:19Z</dcterms:modified>
</cp:coreProperties>
</file>