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период Второй мировой войны на Тихом океане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наступление, шок США и первые переломы войны, 1941–1942.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первый период на Тихом океане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декабря 1941 года Тихий океан стал главным театром войны: Япония быстро расширяла захват, а союзники отступали, пока США не перехватили инициативу.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войны на Тихом океане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Перл-Харбор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 декабря 1941 года удар по Перл-Харбору парализовал часть американского флота и стал символом начала войны для США.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под ударом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одновременно японские войска перешли в наступление в Юго-Восточной Азии, стремясь захватить базы, аэродромы и морские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темп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операций обеспечивала внезапность, согласованность действий и ставка на морскую авиацию, а не на затяжные сухопутные бои.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войны показали, что на Тихом океане решают не только фронты, но и контроль коммуникаций.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Япония начала наступление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остро нуждалась в нефти, каучуке и металлах, без которых её военная машина не могла долго действовать.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блокады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и санкционное давление угрожали экономике, поэтому руководство стремилось обеспечить себе доступ к сырьевым районам.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богатых территорий должен был дать сырьё, порты и базы, необходимые для продолжения войны.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Выиграть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США задумывался как способ выиграть время и ослабить возможное вмешательство Америки в Азиатско-Тихоокеанском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Японии и США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столкновение японской стратегии молниеносного расширения и американского курса на удержание баз и наращивание производства.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Перл-Харбор: удар и последствия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была рассчитана на внезапность: она нанесла тяжёлый ущерб линкорам, но не уничтожила весь Тихоокеанский флот США.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Сохранённый 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американских авианосцев в гавани оказалось критически важным: именно они позже стали основой ответных операций.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Перл-Харбор заставил США быстро перейти от обороны к мобилизации, ускорив перестройку флота, авиации и промышленности.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баз союзников в Юго-Восточной 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успехи Японии в Юго-Восточной Азии изменили баланс сил уже в первые месяцы войны.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направлениях повторялась одна картина: союзники не успевали согласовать оборону и уступали темпу японского наступления.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кампаний в Юго-Восточной Азии, 1941–1942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войны до Индийского океана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район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успехов Япония начала действовать и в Индийском океане, демонстрируя, что война выходит далеко за пределы Тихого океана.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коммуникациям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создавали угрозу британским морским коммуникациям, особенно на линиях снабжения между метрополией, Индией и Ближним Востоком.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опорным пунктам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Калькутты, Цейлона и бирманского направления усилила давление на британское командование и местные гарнизоны.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фронта показало, что союзникам приходится одновременно защищать несколько театров, не имея достаточных сил на каждом из них.
</a:t>
            </a:r>
            <a:endParaRPr lang="en-US" sz="13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Коралловое море: первое торможение наступления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мае 1942 года японский план захвата Порт-Морсби был остановлен, хотя ни одна сторона не получила полной тактической победы.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стал первым крупным столкновением авианосцев, где решали разведка, палубная авиация и точность ударов, а не артиллерийская дуэль.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США это означало сохранение пути к Австралии и важной базы для дальнейших операций в юго-западной части океана.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Кораллового моря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показал, что даже без решающей победы США смогли сорвать японский план и защитить маршрут к Австралии.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потери были сопоставимы, но стратегически Япония не достигла цели, а США остановили продвижение к Порт-Морсби.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битвы в Коралловом море, май 1942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Мидуэй: решающий поворот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сработала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разведка сумела заранее определить направление удара Японии и подготовить засаду. Это позволило не ждать инициативы противника, а навязать бой в момент его наибольшей уязвимости.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авианосцам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часов боя США вывели из строя четыре японских авианосца. Потеря сразу нескольких кораблей резко сократила возможности Японии по прикрытию наступления и ведению морской авиационной войны.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Мидуэй показал, что одна удачная операция не может компенсировать ограниченность ресурсов. Япония лишилась не только техники, но и опытных экипажей, которых было трудно быстро заменить.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битвы японский флот уже не мог уверенно продвигаться вперёд в центральной части океана. США, напротив, получили шанс перейти от обороны к последовательному наступлению.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Мидуэй изменил войну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последствий, определивших поворот в морской войне 1942 года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кампании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Аэродром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за аэродром на Гуадалканале сразу превратился в спор за контроль над воздушным пространством и морскими подходами. Кто удерживал взлётную полосу, тот задавал правила всей кампании.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Конвои под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и американские корабли постоянно сопровождали конвои с продовольствием, боеприпасами и людьми. Потеря одного транспорта могла сорвать снабжение целого гарнизона и изменить ход боёв.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решал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тропическом районе техника быстро выходила из строя, а корабли и самолёты требовали ремонта. Без запасных частей и мастерских даже удачная операция становилась кратковременной победой.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важнее рывка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Гуадалканал показал пределы наступления на удалённых островах. Побеждал не тот, кто первым высаживался, а тот, кто дольше сохранял снабжение, связь и управляемость войсками.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морской войны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авианосцев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Авианосцы стали основой морской войны: они позволяли наносить удары на большом расстоянии и не зависеть от береговых баз. Потеря авианосца означала исчезновение целой ударной группы.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Палубная авиация определяла, кто заметит противника первым и сможет атаковать раньше. В Тихом океане это часто решало исход боя ещё до сближения эскадр.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лодки били по транспорту и снабжению, лишая противника топлива, продовольствия и подкреплений. На таком театре войны удары по коммуникациям были не менее важны, чем сражения.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основа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Радиосвязь, разведка и логистика связывали всё вместе. Без точных сведений, исправных портов, доков и запасов даже сильный флот быстро терял боеспособность.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 их результаты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быстро менялся ход войны на Тихом океане в 1941–1942 годах.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сначала Япония добилась внезапного успеха, но уже через несколько месяцев её наступление было остановлено, а после Мидуэя стратегическое преимущество стало переходить к США.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ключевым сражениям Тихоокеанского театра войны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наступления по карте и датам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Пространство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отметить на карте охват японского продвижения: Филиппины, Малайя, Голландская Ост-Индия и Новая Гвинея. Это помогает увидеть масштаб наступления, а не только отдельные битвы.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темпа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выстроить даты: 7 декабря 1941 года, затем Коралловое море и Мидуэй в 1942 году. Так становится заметно, как быстро менялась ситуация на фронте.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Поворот к обороне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Гуадалканал показывает переход от японского рывка к затяжной борьбе за острова, аэродромы и морские маршруты. Именно здесь инициатива начала устойчиво смещаться к США.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связывает события в одну последовательную линию и помогает понять причинно-следственные связи. Карта и даты вместе объясняют, почему первый период закончился стратегическим переломом.
</a:t>
            </a:r>
            <a:endParaRPr lang="en-US" sz="10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 первый период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Ставка на внезапность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смогла быстро расширить контроль, потому что действовала неожиданно и била по разобщённым силам союзников. Однако скорость наступления не заменяет долгосрочной устойчивости.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Важность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выиграли время, даже проигрывая отдельные бои. Это позволило им наладить производство, распределить силы и подготовить более организованный ответ в море и в воздухе.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Сила тыла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поражений решающее значение получили ремонт кораблей, подготовка лётчиков и пополнение запасов. Побеждает не только тот, кто наносит удар, но и тот, кто умеет восполнять потери.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Урок Мидуэя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Мидуэй показал пределы японской стратегии: одна успешная операция не гарантирует победы, если противник способен быстрее восстанавливаться и наращивать ресурсы.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к теме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2"/>
            <a:ext cx="4051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 чём секрет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Японии удалось так быстро захватить огромную территорию в начале войны, хотя её ресурсы были меньше? Ответ связан с внезапностью ударов, подготовкой флота и слабой координацией союзников.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4831141" y="2009412"/>
            <a:ext cx="4051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Почему успех не удержали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первых побед наступление остановилось? Здесь важно понять роль разведки, авианосцев, снабжения и промышленности: без устойчивой базы даже сильная армия теряет темп.
</a:t>
            </a:r>
            <a:endParaRPr lang="en-US" sz="1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 теме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Границы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этап первого периода приходится на 1941–1942 годы. Именно тогда решались вопросы внезапного удара, быстрого захвата баз и первых ответных действий союзников.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Сила первого удара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сумела выиграть время, пользуясь неожиданностью и превосходством в начале кампании. Но этот успех был основан на темпе, а не на долговременном преимуществе.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Перелом в 1942 году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Мидуэй стал переломом, потому что Япония потеряла слишком много авианосцев и обученных экипажей. После этого её наступательная модель перестала работать так же эффективно.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Рост преимущества США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начали наращивать преимущество благодаря флоту, авиации и промышленному потенциалу. Чем дольше шла война, тем заметнее становилось их превосходство в ресурсах.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внезапного удара к затяжной войне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период войны на Тихом океане завершился тем, что японский блицкриг потерял силу, а США превратили промышленный потенциал в реальное военное превосходство. Началась долгая борьба на истощение.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2026-07-26T02:02:56Z</dcterms:created>
  <dcterms:modified xsi:type="dcterms:W3CDTF">2026-07-26T02:02:56Z</dcterms:modified>
</cp:coreProperties>
</file>