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любимый магазин
</a:t>
            </a:r>
            <a:endParaRPr lang="en-US" sz="4323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легко выбирать нужное и приятно делать покупки каждый день.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магазин мне нравится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магазин ценят не только за товары, но и за удобство, качество и вежливое отношение. Когда всё это сочетается, обычный поход за покупками становится приятным.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7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минут
</a:t>
            </a:r>
            <a:endParaRPr lang="en-US" sz="7481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описанию магазина в презентации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магазина можно дойти пешком, и это удобно, когда нужно купить что-то быстро и без долгой поездки.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столько занимает путь от дома до магазина.
</a:t>
            </a:r>
            <a:endParaRPr lang="en-US" sz="29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описанию магазина в презентации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можно найти продукты, сладости, напитки, школьные мелочи и товары для дома в одном месте.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категорий товаров есть в этом магазине.
</a:t>
            </a:r>
            <a:endParaRPr lang="en-US" sz="322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описанию магазина в презентации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мне нравятся снеки, канцелярия и маленькие подарки: там легко сравнивать варианты и находить новинки.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отдела мне интереснее всего рассматривать в магазине.
</a:t>
            </a:r>
            <a:endParaRPr lang="en-US" sz="3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описанию магазина в презентации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и выбор важны по двум причинам: хороший товар служит дольше, а разнообразие помогает найти именно то, что нужно.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критерия помогают сделать удачную покупку.
</a:t>
            </a:r>
            <a:endParaRPr lang="en-US" sz="29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описанию магазина в презентации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Сотрудники помогают сразу в двух важных вещах: подсказывают, где лежит товар, и отвечают на вопросы.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способа помощи делают магазин понятнее и спокойнее.
</a:t>
            </a:r>
            <a:endParaRPr lang="en-US" sz="311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описанию магазина в презентации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скидки и специальные цены, проще сравнить варианты и выбрать более выгодный товар без лишних трат.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выгодных предложений чаще всего привлекают внимание покупателей.
</a:t>
            </a:r>
            <a:endParaRPr lang="en-US" sz="274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описанию магазина в презентации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удобно зайти в магазин, быстро оплатить покупки и, если нужно, заранее оформить нужный товар.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удобных способа сделать покупку экономят время семьи.
</a:t>
            </a:r>
            <a:endParaRPr lang="en-US" sz="297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описанию магазина в презентации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 полках, понятные ценники и аккуратные витрины помогают быстрее находить нужное.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детали особенно упрощают покупки для клиентов.
</a:t>
            </a:r>
            <a:endParaRPr lang="en-US" sz="29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автора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первого визита я сразу увидел, как удобно устроен магазин: это помогло быстро найти нужные товары без лишних поисков.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поход запомнился особенно легко
</a:t>
            </a:r>
            <a:endParaRPr lang="en-US" sz="3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 обычно покупаю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составлены по моему обычному сценарию похода в магазин.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автора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я покупаю три вида вещей: воду, сладости и школьные принадлежности. Это самые нужные покупки, поэтому я нахожу их без долгих поисков.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я беру чаще всего
</a:t>
            </a:r>
            <a:endParaRPr lang="en-US" sz="3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автора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выборе я сравниваю три варианта тетрадей. Такой подход помогает не ориентироваться только на яркую обложку, а смотреть на практичность.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варианта я сравнил перед покупкой
</a:t>
            </a:r>
            <a:endParaRPr lang="en-US" sz="3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автора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 особенно полезен, когда нужно быстро сделать покупки рядом с домом. Один короткий поход экономит время всей семье и не требует долгой поездки.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поход может заменить дальнюю поездку
</a:t>
            </a:r>
            <a:endParaRPr lang="en-US" sz="32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711574"/>
            <a:ext cx="3432300" cy="7016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другими магазинами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между моим магазином и другими по двум важным признакам: выбору товаров и уровню сервиса.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магазин выигрывает за счёт удобства и более внимательного обслуживания, хотя в других магазинах ассортимент иногда бывает шире.
</a:t>
            </a:r>
            <a:endParaRPr lang="en-US" sz="1121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личным наблюдениям автора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автора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часы, когда покупателей особенно много, ожидание может стать заметным. Поэтому мне удобнее приходить в более спокойное время и не спешить.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времени дня я обычно выбираю для спокойных покупок
</a:t>
            </a:r>
            <a:endParaRPr lang="en-US" sz="29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автора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бы улучшил покупку через три простые идеи: больше указателей, отдельную школьную полку и маленькие наборы со скидкой. Это сделало бы выбор ещё удобнее.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особенно помогли бы покупателям
</a:t>
            </a:r>
            <a:endParaRPr lang="en-US" sz="3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автора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меня важны четыре вещи: удобство, выбор, качество и вежливое отношение. Когда они есть вместе, обычные покупки становятся простыми и приятными.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причины, почему магазин мне нравится
</a:t>
            </a:r>
            <a:endParaRPr lang="en-US" sz="330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остаётся любимым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магазин остаётся любимым, потому что в нём легко выбирать товары, приятно общаться с сотрудниками и быстро находить нужное. Он делает повседневные покупки спокойными, понятными и удобными для всей семьи.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2026-07-25T10:41:41Z</dcterms:created>
  <dcterms:modified xsi:type="dcterms:W3CDTF">2026-07-25T10:41:41Z</dcterms:modified>
</cp:coreProperties>
</file>