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Видимое движение Солнца и Луны: основные понятия и явления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видимых движений Солнца и Луны, а также природы затмений, их значимость для человека.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1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корни и современность астрономических наблюдений
</a:t>
            </a:r>
            <a:endParaRPr lang="en-US" sz="2175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народы связывали движения Солнца и Луны с богами, используя их для составления календарей и планирования. Современная астрономия раскрыла механизмы их движения и охватывает затмения с помощью передовых технологий.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и особенности видимого суточного движения Солнца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6944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восхода и захода солнечного диска меняется в зависимости от широты и времени года, что обусловливает разные длительности дня.
</a:t>
            </a:r>
            <a:endParaRPr lang="en-US" sz="108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высоких широтах амплитуда изменения положения Солнца над горизонтом максимальна, вызывая полярные дни и ночи в экстремальных зонах.
</a:t>
            </a:r>
            <a:endParaRPr lang="en-US" sz="1086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6172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Видимое движение Солнца с востока на запад вызвано вращением Земли вокруг своей оси против часовой стрелки, формируя чередование дня и ночи.
</a:t>
            </a:r>
            <a:endParaRPr lang="en-US" sz="10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Годовое движение Солнца и сезонные изменения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306245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Солнцестояния отмечают максимальную и минимальную высоту Солнца над горизонтом, определяя начало лета и зимы.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14214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Равноденствия — моменты равенства продолжительности дня и ночи, символизирующие переход к весне и осени.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47035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движется по орбите вокруг Солнца, и его видимый путь по эклиптике изменяется в течение года, влияя на положение восхода и захода.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450000" y="3978036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положения Солнца формирует смену сезонов, что оказывает влияние на климат и жизнедеятельность на Земле.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продолжительности дня и ночи в Москве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Длительность дня в Москве максимально увеличивается зимой, минимизируясь летом, отражая влияние наклона земной оси.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 сильное сезонное изменение светового дня, важное для понимания климатических и биологических процессов.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Гидрометцентр России, 2023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75272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видимого положения Луны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810900" y="2259825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Суточное движение и наклон орбиты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совершает суточное движение по небу подобно Солнцу, однако её орбита наклонена к эклиптике на 5°09′, что влияет на видимое положение. Это наклонение приводит к разным высотам Луны над горизонтом.
</a:t>
            </a:r>
            <a:endParaRPr lang="en-US" sz="1086" dirty="0"/>
          </a:p>
        </p:txBody>
      </p:sp>
      <p:sp>
        <p:nvSpPr>
          <p:cNvPr id="7" name="Text 3"/>
          <p:cNvSpPr txBox="1"/>
          <p:nvPr/>
        </p:nvSpPr>
        <p:spPr>
          <a:xfrm>
            <a:off x="810900" y="3632100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Фазы Луны и изменение высоты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Фазы Луны зависят от её относительного расположения к Земле и Солнцу. Визуально это проявляется в различной освещённости лунного диска в разные дни месяца.
</a:t>
            </a:r>
            <a:endParaRPr lang="en-US" sz="108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фазы Луны и причины их смены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512663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Новолуние — лунный диск не освещён, Луна расположена между Землёй и Солнцем, что делает её невидимой с Земли.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640851" y="1512675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четверть характеризуется наполовину освещённым диском, отражая сближение Луны с положением квадранта орбиты.
</a:t>
            </a:r>
            <a:endParaRPr lang="en-US" sz="10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Полнолуние наступает, когда Луна полностью освещена Солнцем, находясь с противоположной стороны от Земли.
</a:t>
            </a:r>
            <a:endParaRPr lang="en-US" sz="1086" dirty="0"/>
          </a:p>
        </p:txBody>
      </p:sp>
      <p:sp>
        <p:nvSpPr>
          <p:cNvPr id="9" name="Text 5"/>
          <p:cNvSpPr txBox="1"/>
          <p:nvPr/>
        </p:nvSpPr>
        <p:spPr>
          <a:xfrm>
            <a:off x="3640851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Последняя четверть — Луна снова наполовину освещена, но в зеркальном отображении по сравнению с первой четвертью, завершая лунный цикл.
</a:t>
            </a:r>
            <a:endParaRPr lang="en-US" sz="108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смены фаз Луны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Взаимное расположение Земли, Луны и Солнца определяет фазы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аспекты движения Луны: орбита, прецессия и расстояния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Эллиптическая орбита Луны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Орбита Луны вокруг Земли не круглая, а эллиптическая, что приводит к изменению расстояния до планеты. Эти колебания влияют на видимый размер Луны и особенности затмений.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 и прецессия орбиты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Орбита Луны наклонена примерно на 5° относительно эклиптики, а её узлы прецессируют с периодом около 18,6 лет. Эта прецессия меняет моменты и условия возникновения затмений.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Апогей и перигей в движении Луны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максимального (апогей) и минимального (перигей) расстояния Луны от Земли влияют на силу притяжения, приливы и видимый размер Луны в небе, а также на тип затмения.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затмений: определение, типы и механизмы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4997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Затмение происходит, когда одно небесное тело заслоняет другое относительно наблюдателя, создавая область тени или полутени.
</a:t>
            </a:r>
            <a:endParaRPr lang="en-US" sz="11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187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Солнечное затмение возникает при Новолунии, когда Луна закрывает диск Солнца, создавая полное, частное или кольцевое затмение.
</a:t>
            </a:r>
            <a:endParaRPr lang="en-US" sz="1186" dirty="0"/>
          </a:p>
        </p:txBody>
      </p:sp>
      <p:sp>
        <p:nvSpPr>
          <p:cNvPr id="8" name="Text 4"/>
          <p:cNvSpPr txBox="1"/>
          <p:nvPr/>
        </p:nvSpPr>
        <p:spPr>
          <a:xfrm>
            <a:off x="611642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Лунное затмение наблюдается при Полнолунии, когда Луна полностью или частично входит в тень Земли, вызывая различные виды затмений.
</a:t>
            </a:r>
            <a:endParaRPr lang="en-US" sz="11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300" y="1351787"/>
            <a:ext cx="4121700" cy="1110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1700" y="2466199"/>
            <a:ext cx="4122300" cy="111108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1700" y="3580665"/>
            <a:ext cx="4122300" cy="11110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Солнечное затмение: механизм и разновидности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55250" y="1516450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Полное солнечное затмение: полное закрытие диска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полном солнечном затмении Луна полностью скрывает видимый диск Солнца, создавая на Земле зону полной тени. Это явление сопровождается кратковременным снижением яркости, а вокруг видна солнечная корона.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55250" y="2630889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Частное солнечное затмение: частичное перекрытие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Частное затмение происходит, когда Луна частично закрывает Солнце, создавая на определённых территориях полутень. В этот период наблюдается заметное, но неполное затемнение солнечного диска.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55250" y="3745350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Кольцевое затмение: «огненное кольцо»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Кольцевое затмение возникает, когда Луна находится дальше от Земли и не закрывает весь солнечный диск. На небе образуется яркое «огненное кольцо» вокруг темного силуэта Луны, уникальное и зрелищное явление.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солнечного затмения и зоны видимости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фаз и география наблюдения солнечного затмения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Лунное затмение: условия и виды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Полное лунное затмение: погружение в земную тень
</a:t>
            </a:r>
            <a:pPr algn="l" indent="0" marL="0">
              <a:lnSpc>
                <a:spcPct val="115000"/>
              </a:lnSpc>
              <a:buNone/>
            </a:pPr>
            <a:r>
              <a:rPr lang="en-US" sz="2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Полное лунное затмение происходит, когда Луна полностью входит в тень Земли, что вызывает её заметное потемнение и красноватое свечение. Это происходит только в фазу полнолуния.
</a:t>
            </a:r>
            <a:endParaRPr lang="en-US" sz="840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Частичное лунное затмение: частичное покрытие тенью
</a:t>
            </a:r>
            <a:pPr algn="l" indent="0" marL="0">
              <a:lnSpc>
                <a:spcPct val="115000"/>
              </a:lnSpc>
              <a:buNone/>
            </a:pPr>
            <a:r>
              <a:rPr lang="en-US" sz="2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частичном затмении тень Земли накрывает лишь часть лунного диска, вызывая частичное затемнение. Это явление видно на тех участках Луны, которые попадают в тень.
</a:t>
            </a:r>
            <a:endParaRPr lang="en-US" sz="881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Полутеневое лунное затмение: слабое затемнение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Полутеневое лунное затмение возникает, когда Луна проходит через полутень Земли, что приводит к едва заметному снижению её яркости, часто незаметному без приборов.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17325" y="1162275"/>
            <a:ext cx="5709351" cy="1939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66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характеристик солнечных и лунных затмений
</a:t>
            </a:r>
            <a:endParaRPr lang="en-US" sz="2266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различия затмений формируют их наблюдаемость, продолжительность и частоту, что важно для понимания их природы и влияния.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затмения локальны и короче, лунные — более длительны и заметны широкой аудиторией.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Российская академия наук (РАН)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0000" y="1085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Цикличность и редкость затмений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50000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год наблюдаются от двух до пяти солнечных и один-два лунных затмения, с переменной интенсивностью и видимостью.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544604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Интервал между повторениями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Полные солнечные затмения над одной точкой Земли повторяются редко — через десятки или сотни лет, из-за сложной геометрии орбит.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639207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Сароса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около 18 лет и 11 дней, по которому затмения с похожими параметрами повторяются, позволяя прогнозировать явления.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6733811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Дальнейшие циклы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Существуют более длинные и сложные циклы, связывающие затмения с изменениями в наклоне орбит и прецессии.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300" y="1351787"/>
            <a:ext cx="4121700" cy="1110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1700" y="2466199"/>
            <a:ext cx="4122300" cy="111108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1700" y="3580665"/>
            <a:ext cx="4122300" cy="11110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примеры затмений и их влияние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55250" y="1516450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1919 год и подтверждение теории Эйнштейна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Солнечное затмение 29 мая 1919 года позволило наблюдать искривление световых лучей, подтвердив гравитационную теорию относительности, изменив понимание физики.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55250" y="2630889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Лунное затмение 1504 года и дипломатия Колумба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лунного затмения Христофор Колумб использовал предсказание затмения, чтобы убедить местных жителей Ямайки обеспечить кораблям необходимое продовольствие.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55250" y="3745350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Астрономические записи Вавилонян и китайцев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цивилизации вели точные хроники затмений, что способствовало развитию астрономии и пониманию небесных циклов в историческом контексте.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затмений на культуру, мифологию и науку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Затмения воспринимались как мистические знамения, оказывая влияние на религиозные традиции и политические решения в древних обществах.
</a:t>
            </a:r>
            <a:endParaRPr lang="en-US" sz="12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203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 затмениях применялись для датировки исторических событий, помогая ученым реконструировать события и временные рамки в прошлом.
</a:t>
            </a:r>
            <a:endParaRPr lang="en-US" sz="12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680468"/>
            <a:ext cx="5410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затмений стимулировали развитие астрономии, способствуя совершенствованию инструментов и методик астрономических вычислений.
</a:t>
            </a:r>
            <a:endParaRPr lang="en-US" sz="128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техники астрономических наблюдений затмений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телескопов с фильтрами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безопасного наблюдения солнечных затмений применяются телескопы с специальными солнечными фильтрами, предотвращающими повреждение глаз и техники при изучении явления.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Спутниковые и космические данные в реальном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2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космические аппараты передают данные о затмениях в режиме реального времени, расширяя возможности анализа и публикации результатов наблюдений.
</a:t>
            </a:r>
            <a:endParaRPr lang="en-US" sz="868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проекты и массовые наблюдения
</a:t>
            </a:r>
            <a:pPr algn="l" indent="0" marL="0">
              <a:lnSpc>
                <a:spcPct val="115000"/>
              </a:lnSpc>
              <a:buNone/>
            </a:pPr>
            <a:r>
              <a:rPr lang="en-US" sz="2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Астрономические организации привлекают школьников и широкой публики к наблюдениям затмений, проводя образовательные акции и мастер-классы для популяризации науки.
</a:t>
            </a:r>
            <a:endParaRPr lang="en-US" sz="87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Научное значение и методы изучения затмений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306245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параметров атмосферы Земли во время затмений помогают понять её влияние на распространение света и климатические процессы.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14214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наблюдения лунных и солнечных орбит уточняют астрономические модели и способствуют прогнозированию будущих затмений.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47035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Затмения дают возможность изучать структуру солнечной короны, что невозможно при обычных условиях из-за яркости солнечного диска.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450000" y="3978036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теории, включая гравитацию и фотонику, проверяются через эффекты, обнаруживаемые при солнечных затмениях.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видимого движения Солнца и Луны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движений Солнца и Луны, а также затмений, важно для науки, навигации и культуры, формируя наше понимание мира и объединяя людей в наблюдении уникальных природных явлений.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2026-05-07T23:48:35Z</dcterms:created>
  <dcterms:modified xsi:type="dcterms:W3CDTF">2026-05-07T23:48:35Z</dcterms:modified>
</cp:coreProperties>
</file>