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существительные собственные и нарицательные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различать имена существительные и писать их правильно.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различать собственные и нарицательные слова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называют людей, предметы, места и события, но по-разному: одни обозначают общее, другие — только один конкретный объект. От этого зависит и смысл текста, и выбор прописной буквы.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нарицательные существительные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Нарицательные существительные называют не один предмет, а целую группу одинаковых объектов: ученик, дерево, тетрадь, город, река. Они отвечают на вопросы кто? что?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слово подходит любому предмету данного вида. Если в предложении речь идёт не об уникальном названии, а об общем понятии, перед нами нарицательное существительное.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середине предложения эти слова пишутся со строчной буквы: мальчик, книга, школа. Это важный признак, который помогает быстро проверить написание.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706" y="2170450"/>
            <a:ext cx="192938" cy="220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600" y="2186208"/>
            <a:ext cx="206700" cy="183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7375" y="2186208"/>
            <a:ext cx="206700" cy="183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90031" y="2167825"/>
            <a:ext cx="192938" cy="220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собственные существительные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5826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существительные называют конкретного человека: Анна, Пётр, Иван Петрович. Они выделяют одного человека среди многих и всегда пишутся с прописной буквы.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160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Клички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Клички тоже относятся к собственным названиям: Барсик, Рекс, Мурка, Шарик. Одно и то же слово может быть обычным названием и кличкой, поэтому важен смысл.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77375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названия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городов, рек, стран и гор указывают на один конкретный объект: Казань, Байкал, Россия, Урал. В таких словах первая буква пишется с прописной.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58315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событий и произведений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собственным словам относятся названия праздников, книг, фильмов и организаций: Новый год, «Мурзилка», «Алые паруса». Они называют только одно определённое название.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478506"/>
            <a:ext cx="4208700" cy="11883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собственных и нарицательных существительных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два вида существительных по самым важным признакам: значению, количеству объектов и написанию.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существительные называют единичный, конкретный объект, а нарицательные — целую группу однородных предметов.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орфографии русского языка, 5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людей и клички животных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с именами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парте у ученика лежат карточки: Ольга, Иван Петрович, Лев Толстой. Все эти слова называют конкретных людей, поэтому начинаются с прописной буквы. По ним сразу понятно, о ком идёт речь.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питомцы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— карточки с кличками: Барсик, Рекс, Мурзик. Это тоже собственные существительные, потому что они называют одного определённого животного. В школьном тексте такие слова помогают точно представить героя или питомца.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слово — два 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шарик может обозначать маленький шар, а Шарик — имя собаки. Здесь значение меняется вместе с написанием, поэтому важно читать предложение целиком и учитывать смысл, а не только саму форму слова.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встречаются собственные названия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текстах собственные названия чаще всего связаны с людьми и географией: они постоянно встречаются в рассказах, заданиях и упражнениях.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самые заметные группы — имена людей и географические названия; именно их нужно особенно внимательно писать с прописной буквы.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Иллюстративное распределение по примерам темы урока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5" name="Text 1"/>
          <p:cNvSpPr txBox="1"/>
          <p:nvPr/>
        </p:nvSpPr>
        <p:spPr>
          <a:xfrm>
            <a:off x="4376700" y="1054754"/>
            <a:ext cx="4401900" cy="132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endParaRPr lang="en-US" sz="7200" dirty="0"/>
          </a:p>
        </p:txBody>
      </p:sp>
      <p:sp>
        <p:nvSpPr>
          <p:cNvPr id="6" name="Text 2"/>
          <p:cNvSpPr txBox="1"/>
          <p:nvPr/>
        </p:nvSpPr>
        <p:spPr>
          <a:xfrm>
            <a:off x="4376700" y="2487315"/>
            <a:ext cx="4401900" cy="12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 географических объектов чаще всего изучают на уроке: страны, города, реки, моря, горы, улицы.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65825" y="1975275"/>
            <a:ext cx="3212100" cy="15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Столько основных типов географических названий помогает запомнить правило: каждый из них обозначает один конкретный объект и пишется с прописной буквы.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376700" y="4056275"/>
            <a:ext cx="44019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Перечень примеров в теме урока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тип существительного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 значении слова и его написании в учебных примерах.
</a:t>
            </a:r>
            <a:endParaRPr lang="en-US" sz="10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слово — два значения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орёл обозначает птицу, а Орёл — название города. Чтобы выбрать правильную букву, нужно посмотреть на контекст и понять, о чём именно идёт речь в предложении.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 так же земля может означать почву, а Земля — планету. В первом случае это общее понятие, во втором — собственное название, поэтому написание будет разным.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весна тоже меняет значение: это и время года, и имя. Такие примеры учат не угадывать по памяти, а проверять смысл каждого слова в тексте.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названия пишутся с прописной буквы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6" y="2797400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произведений и организаций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собственным существительным относятся названия книг, фильмов, музеев, библиотек и школьных проектов. Они называют не любой объект, а одно конкретное название.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565826" y="3783304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словах сохраняется прописная буква в значимых частях названия. Это помогает точно различать произведения, учреждения и их общие обозначения.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931" y="1581850"/>
            <a:ext cx="7066688" cy="199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написании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орфографии русского языка для 5 класса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неверные и правильные варианты и подумайте, какая буква показывает собственное название.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возникают из-за строчной буквы в собственных названиях и из-за невнимания к составным названиям.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 культурные собственные названия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исторических событий и памятных дат пишутся с прописной буквы, потому что обозначают одно конкретное событие или праздник, а не общее явление.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объекты тоже относятся к собственным именам: у музея, театра, библиотеки или памятника есть своё точное название, которое нужно писать правильно.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помогают не путать одно событие с другим и точно передавать информацию в учебных текстах, сообщениях и ответах на уроке.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название состоит из нескольких слов, важно проверить написание каждого значимого слова. Именно это отличает собственное название от обычного общего слова.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Прописная и строчная буква в примерах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что написание зависит не только от формы слова, но и от его значения в конкретном предложении.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названия выделяются прописной буквой, а нарицательные остаются со строчной: это главный ориентир при письме.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5" name="Text 1"/>
          <p:cNvSpPr txBox="1"/>
          <p:nvPr/>
        </p:nvSpPr>
        <p:spPr>
          <a:xfrm>
            <a:off x="4376700" y="1054754"/>
            <a:ext cx="4401900" cy="132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6" name="Text 2"/>
          <p:cNvSpPr txBox="1"/>
          <p:nvPr/>
        </p:nvSpPr>
        <p:spPr>
          <a:xfrm>
            <a:off x="4376700" y="2487315"/>
            <a:ext cx="4401900" cy="12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одного и того же слова помогают выбрать правильную букву.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65825" y="1975275"/>
            <a:ext cx="3212100" cy="15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имеет два значения, контекст подсказывает, нужно ли писать строчную или прописную букву. Без смысла предложения легко ошибиться.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376700" y="4056275"/>
            <a:ext cx="44019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в школьной и семейной речи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повседневной речи собственные существительные встречаются очень часто: это имена одноклассников, фамилии учителей, клички домашних животных, названия улиц и кружков.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текстах такие слова нужны для точности. Они помогают назвать конкретного человека, место или коллектив и сразу понять, о ком или о чём идёт речь.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написание собственного названия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определить тип слова и выбрать нужную букву по значению и образцу написания.
</a:t>
            </a:r>
            <a:endParaRPr lang="en-US" sz="10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478506"/>
            <a:ext cx="4208700" cy="11883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Тренировочные примеры для определения типа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Определи, что обозначает слово: общее понятие или единственный объект. Затем проверь написание первой буквы.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называет общий предмет, оно нарицательное. Если обозначает один конкретный объект, это собственное имя и пишется с прописной буквы.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756" y="1773923"/>
            <a:ext cx="192938" cy="220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8638" y="1773923"/>
            <a:ext cx="165375" cy="220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5875" y="3552748"/>
            <a:ext cx="206700" cy="206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84856" y="3545848"/>
            <a:ext cx="192938" cy="220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для запоминания
</a:t>
            </a:r>
            <a:endParaRPr lang="en-US" sz="1812" dirty="0"/>
          </a:p>
        </p:txBody>
      </p:sp>
      <p:sp>
        <p:nvSpPr>
          <p:cNvPr id="13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14" name="Text 2"/>
          <p:cNvSpPr txBox="1"/>
          <p:nvPr/>
        </p:nvSpPr>
        <p:spPr>
          <a:xfrm>
            <a:off x="11766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существительные называют конкретного человека: имя, фамилия или отчество указывают на одного определённого человека, а не на любого представителя группы.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47887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собственным относятся названия городов, рек, улиц, стран и других географических объектов. Они всегда обозначают один уникальный объект и пишутся с прописной буквы.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11766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Кличка животного — это тоже собственное имя. Она отличает одного питомца от другого, поэтому пишется с прописной буквы, например: Барсик, Рекс.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7887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книг, праздников и событий нужно запоминать как собственные. Они называют один конкретный объект и часто состоят из нескольких слов.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путать собственные и нарицательные существительные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ошибаться, сначала определяй значение слова: оно называет общее понятие или один конкретный объект. Затем проверяй первую букву и пиши её правильно.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2026-05-22T06:34:52Z</dcterms:created>
  <dcterms:modified xsi:type="dcterms:W3CDTF">2026-05-22T06:34:52Z</dcterms:modified>
</cp:coreProperties>
</file>