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взаимосвязь организма и среды, основные направления изучения
</a:t>
            </a:r>
            <a:endParaRPr lang="en-US" sz="2623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взаимодействия организма и среды раскрывает закономерности жизни и адаптации.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Начиная с XIX века, биология показала неразрывную связь организма с окружающей средой. Исследования адаптаций и влияния среды развили эволюционную биологию и экологию. Сегодня проблемы изменения климата и утраты биоразнообразия актуализируют этот вопрос.
</a:t>
            </a:r>
            <a:endParaRPr lang="en-US" sz="1293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и значение изучения среды обитания
</a:t>
            </a:r>
            <a:endParaRPr lang="en-US" sz="236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среды обитания и ее составляющие факторы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— комплекс физических и биологических условий, в которых живут организмы. Она формирует их жизненные возможности и ограничения.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включают температуру, свет, влажность и химический состав, влияющие на физиологию организмов и их распределение.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— взаимодействия с другими живыми существами, а антропогенные — влияние деятельности человека, меняющие естественные условия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характеристики среды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освещённость, влажность и состав воздуха определяют биохимические процессы и адаптивные реакции. Например, изменение светового дня стимулирует миграции птиц.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физиологию и поведение организмов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факторы обусловливают географические ареалы и жизнеспособность видов. В пустынях ограниченный доступ к воде сокращает биологическое разнообразие.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среды и их роль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видами за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конкуренции проявляются в борьбе за пищу и территорию. Например, разные виды птиц могут соперничать за гнездовые места, что влияет на численность и распределение.
</a:t>
            </a:r>
            <a:endParaRPr lang="en-US" sz="1051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как форма взаимовыгодного сосуществования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отношения, такие как микориза у растений, помогают им лучше усваивать питательные вещества и защищаться от болезней, что улучшает общую устойчивость экосистем.
</a:t>
            </a:r>
            <a:endParaRPr lang="en-US" sz="999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и хищничество в пищевых цепях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Паразиты, например клещи на животных, ослабляют своих хозяев, снижая их здоровье. Хищники контролируют численность добычи, поддерживая экологический баланс.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биотических взаимодействий в природе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приводит к загрязнению воздуха и воды химическими веществами, влияя на здоровье человека и флору. Это нарушает природные процессы и снижает биоразнообразие.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загрязнение и трансформации среды
</a:t>
            </a:r>
            <a:endParaRPr lang="en-US" sz="1174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использование земель изменяет состав и структуру почвы, уменьшает её плодородие и способствует эрозии, что ведёт к снижению продуктивности экосистем.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изменения почвы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урбанизация фрагментируют природные ареалы, изменяют микроклимат и создают искусственные среды, к которым организмы вынуждены адаптироваться.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инфраструктура и изменение ландшафтов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 экосистемы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адаптации организмов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изменения включают изменение формы тела или окраски, которые повышают выживаемость в конкретных средах, например, густой мех у северных млекопитающих.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 поведенческие адаптации, такие как смена обмена веществ или миграции, позволяют организму эффективно реагировать на сезонные и климатические изменения.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минимума Либиха
</a:t>
            </a:r>
            <a:endParaRPr lang="en-US" sz="3113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принцип помогает прогнозировать ареалы обитания и выявлять лимитирующие условия для роста и воспроизводства.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определяет, что развитие организма ограничено самым дефицитным фактором среды, независимо от изобилия остальных.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экологии, К. Либих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меланизм — классический пример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Потемнение окраски берёзовой пяденицы в Англии отражает приспособления к загрязнённой среде, демонстрируя работу естественного отбора в изменяющихся условиях.
</a:t>
            </a:r>
            <a:endParaRPr lang="en-US" sz="1051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Антибиотикорезистентность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антибиотикам возникла вследствие мутаций и селекции, что усложняет лечение инфекций и подчёркивает важность генетической изменчивости.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Искусственная селекция домашних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отбор формирует породы животных и сорта растений, адаптированных к хозяйственным нуждам, иллюстрируя контролируемые изменения генотипа.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механизмы адаптации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— это взаимодействие, при котором один организм использует другого для питания и размножения, ослабляя хозяина и влияет на его здоровье и иммунитет.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обладают сложными адаптациями, например, устойчивостью к иммунному ответу хозяина, а последние развивают защитные реакции и устойчивость в популяциях.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паразитизма в экосистемах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00" y="2438060"/>
            <a:ext cx="8511900" cy="27015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758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структура экосистем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900000" y="1916300"/>
            <a:ext cx="34335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живые организмы с окружающей их абиотической средой, формируя комплекс энергопотоков и круговорота веществ. Типичные примеры — леса, пруды, луга и коралловые рифы.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950" y="785900"/>
            <a:ext cx="7411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как интегрированные системы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4727700" y="1916300"/>
            <a:ext cx="35694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экосистемах взаимодействуют продуценты, консументы и редуценты, образуя пищевые сети. Эти связи обеспечивают устойчивость и биологическое разнообразие на разных уровнях.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035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взаимодействий в экосистемах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950" y="14353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антропогенных факторов на природу и организмы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2428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приводит к загрязнению атмосферы выбросами CO2, SOx и NOx, а также загрязнению водоёмов тяжелыми металлами и химикатами. Вырубка лесов и урбанизация изменяют природные ландшафты и экосистемы.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381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воздействия вызывают кислотные дожди, нарушение пищевых цепей, значительное сокращение численности видов и нарушение экосистемного баланса. Климатические изменения и деградация почв являются критическими угрозами.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Термофильные бактерии обитают в горячих источниках с температурами до +100°C. Их белки и мембраны устойчивы к разрушающему влиянию тепла, что позволяет выживать в экстремальных тепловых условиях.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условиях высокой температуры: термофилы
</a:t>
            </a:r>
            <a:endParaRPr lang="en-US" sz="1174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Галофилы приспособлены к жизни в водах с высокой концентрацией соли. Они регулируют осмотическое давление и используют уникальные ферментативные системы для поддержания жизнедеятельности.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солёных водоёмах: галофилы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Криофилы населяют ледяные области Антарктиды, а белые медведи имеют плотный мех и жировой слой для теплоизоляции. Пингвины используют коллективное согревание, что снижает теплопотери в холоде.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холоду: криофилы и арктические животные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адаптации организмов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Растущий рост населения усиливает давление на природные ресурсы, особенно на воду и плодородные земли. Урбанизация способствует увеличению антропогенного воздействия.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численности населения тесно связано с деградацией экосистем и сокращением природных ареалов, что требует разумного управления ресурсами и охраны природы.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изменения и их биологические последствия (1950–2022 гг.)
</a:t>
            </a:r>
            <a:endParaRPr lang="en-US" sz="23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взаимозависимости в экосистемах
</a:t>
            </a:r>
            <a:endParaRPr lang="en-US" sz="2206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взаимодействий на примере простейшей пищевой цепи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условия сопровождаются повышенным уровнем шума и загрязнением воздуха. Эти факторы влияют на поведение и физиологию животных, вызывая изменения в их реакциях и миграции видов.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людей урбанизация провоцирует стресс, аллергии и хронические заболевания. В то же время формируются новые поведенческие модели и повышается адаптивная устойчивость к стрессовым условиям.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Специфика биологических процессов в условиях урбанизации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79875" y="1350177"/>
            <a:ext cx="1819500" cy="14321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725" y="1350162"/>
            <a:ext cx="1813200" cy="14519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3838" y="1350681"/>
            <a:ext cx="1821900" cy="14251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9100" y="1350410"/>
            <a:ext cx="1823700" cy="1451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83650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— адаптация к дефициту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Организмы, такие как верблюды и суккуленты, живут в условиях ограниченной воды и высокой температуры, обладая эффективными механизмами сохранения влаги.
</a:t>
            </a:r>
            <a:endParaRPr lang="en-US" sz="1037" dirty="0"/>
          </a:p>
        </p:txBody>
      </p:sp>
      <p:sp>
        <p:nvSpPr>
          <p:cNvPr id="13" name="Text 1"/>
          <p:cNvSpPr txBox="1"/>
          <p:nvPr/>
        </p:nvSpPr>
        <p:spPr>
          <a:xfrm>
            <a:off x="58765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— экстремально холодный биом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Характеризуется низкими температурами и вечной мерзлотой, где растут лишайники и мхи. Северные олени и полярные птицы адаптированы к суровым условиям и ограниченным ресурсам.
</a:t>
            </a:r>
            <a:endParaRPr lang="en-US" sz="997" dirty="0"/>
          </a:p>
        </p:txBody>
      </p:sp>
      <p:sp>
        <p:nvSpPr>
          <p:cNvPr id="14" name="Text 2"/>
          <p:cNvSpPr txBox="1"/>
          <p:nvPr/>
        </p:nvSpPr>
        <p:spPr>
          <a:xfrm>
            <a:off x="267060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обширные хвойные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бурых медведей и волков, тайга представляет собой суровый климат, с преобладанием хвойных деревьев, что формирует устойчивые экосистемы с богатой фауной.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475355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— многообразие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влажность и тепло создают богатую структуру ярусов растений и животных. Здесь обитают обезьяны, попугаи и множество уникальных видов, обеспечивающих экосистемное равновесие.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7" name="Text 5"/>
          <p:cNvSpPr txBox="1"/>
          <p:nvPr/>
        </p:nvSpPr>
        <p:spPr>
          <a:xfrm>
            <a:off x="436500" y="276250"/>
            <a:ext cx="66288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биомов Земли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охраны и национальные парки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национальных парков и заповедников способствует восстановлению экосистем и сохранению редких видов. Примеры включают Йеллоустоун и Плещеево озеро.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охраняемых территорий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поддерживают биологическое разнообразие, восстанавливают круговорот веществ и предотвращают исчезновение ценных популяций животных и растений.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восстановление природных систем
</a:t>
            </a:r>
            <a:endParaRPr lang="en-US" sz="295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развития биологических и экологических отношений: вызовы XXI века
</a:t>
            </a:r>
            <a:endParaRPr lang="en-US" sz="2644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экологическое развитие требует оптимизации природопользования и внедрения технологии с низким уровнем выбросов, таких как солнечная и ветровая энергия. Это снизит нагрузку на окружающую среду.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экологическое образование и международное сотрудничество позволяют формировать новое поведение общества и научное сообщество для борьбы с изменениями климата и сохранения биосферы.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взаимодействия организма и среды
</a:t>
            </a:r>
            <a:endParaRPr lang="en-US" sz="2892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взаимосвязей между организмами и окружающей средой необходимо для сохранения биологического равновесия и устойчивого развития. Ответственное отношение человека к природе определит будущее планеты.
</a:t>
            </a:r>
            <a:endParaRPr lang="en-US" sz="138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2026-05-10T05:26:22Z</dcterms:created>
  <dcterms:modified xsi:type="dcterms:W3CDTF">2026-05-10T05:26:22Z</dcterms:modified>
</cp:coreProperties>
</file>