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часть слова, которая меняет его смысл и помогает говорить точнее.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Приставка: маленькая часть слова с большой силой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встречаются в обычных словах каждый день. Они помогают понимать, как устроено слово, точнее выражать действие и легче замечать орфограммы при чтении и письме.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приставки важны школьнику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— это часть слова, которая стоит перед корнем. Она не существует отдельно и всегда пишется вместе со словом, помогая образовать новое значение.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приставки слово может показать начало действия, повтор, изменение или направление. Поэтому близкие по смыслу слова часто различаются именно приставкой.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слове «заходить» приставка за- подсказывает начало действия, а в слове «переписать» пере- говорит о повторе или переделке.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приставка в слове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 приставки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приставки нет вовсе. Тогда корень начинается сразу, как в словах дом, лес, школа. Всё слово видно почти сразу, без лишних частей.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приставкой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приставка есть, она стоит перед корнем и помогает слову стать новым. Так устроены слова подоконник, перепрыгнул, побежал: маленькая часть перед корнем заметно меняет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приставка меняет значение слова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корень может «подружиться» с разными приставками. Тогда появляются новые слова, похожие по смыслу, но не одинаковые.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показать движение: лететь — прилететь — улететь. Сразу ясно, куда и как движется предмет, будто слово само подсказывает маршрут.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показать действие снова или заново: писать — переписать — записать. Так речь становится точнее, а смысл — понятнее без длинных объяснений.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помогают обозначить начало, завершение, направление и повтор. Поэтому даже маленькая приставка умеет очень многое и работает в слове как настоящий помощник.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956" y="1648250"/>
            <a:ext cx="725288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381" y="1648250"/>
            <a:ext cx="725288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приставки в русском языке
</a:t>
            </a:r>
            <a:endParaRPr lang="en-US" sz="2813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приставка часто встречается в словах поехал, пошёл, побежал. Она помогает показать движение или действие, которое началось легко и быстро.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Под-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Под- помогает обозначить движение вниз, близость или добавление: подбежал, подлетел, подложил. Эта приставка очень любит точные указания.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Пере-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Пере- часто связано с повтором или изменением действия: переписал, пересказал, перестроил. Она делает значение слова более точным и заметным.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Вы-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Вы- обычно показывает движение наружу или завершение действия: вышел, выбежал, вынес. Сразу видно, что кто-то оказался снаружи.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при- подсказывает приближение или присоединение: пришёл, прилетел, прибежал. С ней слово будто делает маленький шаг навстречу.
</a:t>
            </a:r>
            <a:endParaRPr lang="en-US" sz="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предлог: не перепутать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пишется слитно со словом: зашёл, подлетел, переписал. Она входит в состав слова и без него не живёт, как важная часть одной команды.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отдельно: за дом, под стол, у окна. Между предлогом и словом можно вставить другое слово, а между приставкой и корнем — нельзя.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приставку в слове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подбираем родственные слова, затем находим корень и смотрим, что стоит перед ним.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приставки говорят о действии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Действие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помогает увидеть первый шаг: слово подсказывает, что действие только началось. Так в речи появляется точность без длинных пояснений.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Движение меняет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пришёл, ушёл и вошёл показывают, куда именно двигался человек. Одна приставка — и путь уже совсем другой.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Действие завершается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приставка показывает, что действие закончилось или дошло до результата. Тогда слово звучит так, будто дело уже выполнено.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Речь становится яснее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приставкам можно быстро понять, что происходит: движение, начало, конец или переход. Это делает рассказ живым и понятным.
</a:t>
            </a:r>
            <a:endParaRPr lang="en-US" sz="9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добежал до замка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маленький зайчонок сначала бежал по лесу, потом добежал до замка и осторожно перескочил через ручей. Одни и те же действия звучат по-разному, а приставки помогают представить путь героя почти как в мультфильме.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лодочки по реке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Лодочка плыла, потом выплыла из тумана, заплыла за остров и отплыла к берегу. Каждая приставка меняет картинку, словно волшебная кисточка, которая рисует новое движение одним коротким словом.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 сказках и играх со словами
</a:t>
            </a:r>
            <a:endParaRPr lang="en-US" sz="29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которые легко перепутать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раз-/рас-, из-/ис- и воз-/вос- меняются в зависимости от следующего звука. Перед звонким звуком обычно пишется буква, которая звучит мягче и звонче.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глухим звуком в приставке часто появляется с: расписать, исчезнуть, воспитать. Так слово как будто подстраивается под соседний звук и становится удобнее для произношения.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внимательно слушать первый звук корня после приставки. Если он звонкий, выбираем одну букву, если глухой — другую. Это настоящее языковое «слуховое расследование».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запомнить правило: разбить, расписать, бесполезный, исчезнуть, возить, воспитать. Чем чаще тренироваться, тем быстрее глаз сам замечает нужную букву.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которые показывают место и направление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представлять как маленькие картинки. Приставка словно показывает путь героя: внутрь, наружу, вверх, вниз, ближе или дальше. Читать их становится проще и веселее.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в-, вы-, под-, над-, при-, у- часто отвечают на вопрос «куда?». Они помогают сразу увидеть движение: вбежал, выбежал, подлетел, пришёл, ушёл.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присмотреться к слову, направление становится понятным без длинных объяснений. Это очень помогает младшим школьникам: одно короткое слово уже рассказывает целую дорожную историю.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— разные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моряк, морской и приморский есть общий корень мор-. Корень хранит главный смысл, а приставка при- добавляет новый оттенок: предмет или место связано с морем.
</a:t>
            </a:r>
            <a:endParaRPr lang="en-US" sz="87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 разрывает дружбу
</a:t>
            </a:r>
            <a:pPr algn="ctr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слову присоединяется приставка, связь с родственным словом не исчезает. Морской и приморский по-прежнему узнаются как близкие слова, будто члены одной дружной семьи.
</a:t>
            </a:r>
            <a:endParaRPr lang="en-US" sz="802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семейка на картинке
</a:t>
            </a:r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изобразить слова кружками, то общий корень окажется в центре, а приставки — рядом, как весёлые помощники. Так легко увидеть, как одно слово вырастает из другого.
</a:t>
            </a:r>
            <a:endParaRPr lang="en-US" sz="820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Семейки слов с приставкой и корнем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слово с приставкой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помогает сначала увидеть слово целиком, а затем аккуратно определить его части и не перепутать приставку с другими элементами.
</a:t>
            </a:r>
            <a:endParaRPr lang="en-US" sz="8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младших школьников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приставку с предлогом. Проверка простая: между предлогом и словом можно вставить другое слово, а между приставкой и корнем — нельзя.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подобрать родственные слова и сразу выделяют первую часть слова. Лучше сначала найти общий корень, а потом уже искать приставку. Так ошибок становится меньше.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пишут приставку отдельно, будто это маленькое самостоятельное слово. Но приставка всегда дружит со словом и пишется слитно, как один крепкий командный знак.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412" y="2960900"/>
            <a:ext cx="503475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412" y="3632375"/>
            <a:ext cx="503475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 интересных словах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Подоконник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подоконник сразу подсказывает, где находится предмет: под окном. Приставка под- помогает увидеть расположение, поэтому значение слова легко запоминается.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Подберёзовик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подберёзовик приставка под- показывает место: гриб растёт под берёзой. Слово звучит как маленькая подсказка для внимательного грибника.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после- помогает понять время. В слове послезавтра она показывает, что событие будет не сегодня и не завтра, а чуть позже, словно время делает шаг вперёд.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Забег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забег приставка за- помогает почувствовать начало действия. Это короткое слово звучит энергично и сразу вызывает образ движения и соревнования.
</a:t>
            </a:r>
            <a:endParaRPr lang="en-US" sz="7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приставки при чтении и письме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помогают читать слова без спотыкания и писать их без лишних ошибок. Когда ученик замечает приставку, он лучше понимает значение слова и увереннее разбирает его по составу.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полезно и для поиска однокоренных слов: общий корень видно быстрее, а новое значение не сбивает с толку. Так тетрадь, учебник и словарь начинают работать как дружная команда.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приставку от части корня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подборе родственных слов: сначала ищем общую часть, затем проверяем, образует ли начальный кусочек новое слово или входит в корень.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о приставке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пишется слитно со словом. Она не живёт отдельно, а всегда помогает слову выглядеть и звучать по-новому.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её помощью можно точно передать движение, начало действия, повтор или завершение. Поэтому короткое слово вдруг начинает рассказывать гораздо больше.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легко создаёт целую цепочку слов: идти — прийти — уйти — войти. Приставка меняет направление смысла, как стрелка на дорожном указателе.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приставка — маленькая часть слова с большой работой. Она делает речь точнее, выразительнее и интереснее для читателя и слушателя.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запомнить, где стоит приставка и как она помогает слову, русский язык станет понятнее. И чтение, и письмо будут увереннее, а слова — дружелюбнее.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— маленькая подсказка для большого смысла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2026-05-21T23:10:39Z</dcterms:created>
  <dcterms:modified xsi:type="dcterms:W3CDTF">2026-05-21T23:10:39Z</dcterms:modified>
</cp:coreProperties>
</file>