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векторной графикой: основы и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Векторная графика — это линии и фигуры, которые остаются чёткими при любом масштабе.
</a:t>
            </a:r>
            <a:endParaRPr lang="en-US" sz="2982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векторная графика изучается в 7 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связывает информатику и математику через работу с изображениями. На уроках вы создаёте схемы, эмблемы и иллюстрации для проектов. Понятия «объект», «контур», «узел», «заливка», «обводка», «слой» и «масштаб» помогают быстро освоиться.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62" y="2012504"/>
            <a:ext cx="514451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525" y="2038309"/>
            <a:ext cx="603375" cy="536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16" y="3718345"/>
            <a:ext cx="587944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5987" y="3718345"/>
            <a:ext cx="514451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векторное изображение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Объекты-элементы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векторе рисунок строится из отдельных объектов: линий, прямоугольников, окружностей, многоугольников. Каждый объект — самостоятельная часть, поэтому его можно выделять и менять без влияния на другие элементы.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и размеры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объекта есть положение и параметры. Это координаты, размер, а также ориентация. Поэтому фигуры легко точно перемещать, поворачивать и выравнивать, не «рисуя заново» каждый раз.
</a:t>
            </a:r>
            <a:endParaRPr lang="en-US" sz="1274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обводка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задаётся цветом и стилем. Можно менять заливку, толщину линии и тип штриха. При этом контур остаётся аккуратным, а изменения применяются точечно к выбранному элементу.
</a:t>
            </a:r>
            <a:endParaRPr lang="en-US" sz="1277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хранит, что находится «выше», а что «ниже». Если один объект перекрывает другой, видимым становится верхний по порядку. Это упрощает создание схем и слоёв.
</a:t>
            </a:r>
            <a:endParaRPr lang="en-US" sz="127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и растр: основные различия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Векторные изображения описываются формой и параметрами объектов, а растровые — набором пикселей. Поэтому меняется и способ редактирования, и поведение при масштабировании.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видно: вектор выигрывает для задач, где важны чёткость и точное управление элементами. Растр удобнее, когда нужна реалистичная детализация вроде фотографий.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учебное сравнение свойств векторной и растровой графики (без внешних измерений).
</a:t>
            </a:r>
            <a:endParaRPr lang="en-US" sz="105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771297"/>
            <a:ext cx="4750071" cy="22702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форматы векторных файлов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выбирают по задаче и программе: для веба, печати или обмена между приложениями. От этого зависят поддержка слоёв и удобство редактирования.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рисунок можно сохранять в разных форматах, но лучше заранее согласовать формат с задачей: веб, редактирование или печать.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информация о назначении форматов, применяемых в графических редакторах.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бывают двух типов — угловыми и плавными — и это влияет на характер формы.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основных свойств узлов в векторных редакторах (учебный курс).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Контур задаёт форму объекта, а узлы определяют, как выглядит его путь. Между узлами могут идти прямые или кривые, поэтому аккуратность зависит от точности размещения точек.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 создания объектов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и сложные контуры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фигур помогает быстро собрать базовые элементы: прямоугольники, круги, многоугольники. Перо пригодится там, где нужна точная линия или сложный контур с плавными переходами.
</a:t>
            </a:r>
            <a:endParaRPr lang="en-US" sz="1393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 точная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можно добавлять как обычную надпись, а при необходимости превращать его в кривые. Так буквы становятся объектами, и форма каждой части редактируется с высокой точностью.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процесс создания векторного рисунка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схема, подходящая для школьных проектов и простых эмблем.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04271"/>
            <a:ext cx="478655" cy="4254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8072" y="1983800"/>
            <a:ext cx="408111" cy="4664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250" y="2004271"/>
            <a:ext cx="478654" cy="42547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Заливка, обводка и прозрачность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Заливка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Заливка задаёт внутренний цвет фигуры. С ней удобно выделять области на схемах, делать плашки под текст и оформлять значки. Изменения применяются к конкретному объекту.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Обводка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Обводка рисует контур по краю объекта. Можно менять толщину, цвет и тип штриха — сплошной или пунктирный. Благодаря этому стрелки, рамки и акценты выглядят аккуратно.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 делает элемент частично видимым. Её используют, чтобы показать слои, добавить мягкие переходы и создать эффект «накладки» без потери чёткости линий. 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помогают разнести фон, текст, рисунки и вспомогательные элементы. Так проще править только нужную часть и не ломать остальную композицию. Кроме того, фон можно «спрятать», когда он мешает редактированию.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объектов определяет, что перекрывает что: верхний элемент перекрывает нижний. Это особенно важно для схем с стрелками, рамками и подписями, где каждый элемент должен находиться на своём месте.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Слои, порядок и группировка объектов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объединяет несколько объектов в набор. Тогда их удобнее перемещать, копировать и выравнивать как одно целое. Для плакатов и аккуратных схем это экономит время и снижает риск случайно изменить один элемент.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задаётся линиями, а не «зерном»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Векторное изображение строится из объектов: контуров, кривых, фигур и текста. Поэтому оно не «зарастает» пикселями при увеличении — меняется только размер отображения. На уроке это удобно показывать: один и тот же знак остаётся аккуратным, как бы вы ни меняли масштаб.
</a:t>
            </a:r>
            <a:endParaRPr lang="en-US" sz="826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Контур пересчитывается на любом размере
</a:t>
            </a:r>
            <a:pPr algn="l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увеличиваете вектор, программа заново рассчитывает, как контур должен выглядеть на экране или при печати. Узлы и кривые сохраняют геометрию, а края остаются чёткими. В результате надписи и символы на больших плакатах не выглядят размытыми, как это бывает у растровых картинок.
</a:t>
            </a:r>
            <a:endParaRPr lang="en-US" sz="789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файл — разные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плюс вектора в том, что один рисунок подходит сразу для нескольких форматов: маленькой иконки, школьной презентации и большого макета. Учащемуся проще работать с одним исходником и получать разные размеры без переделок. Это особенно помогает, когда проект нужно быстро адаптировать под разные задания.
</a:t>
            </a:r>
            <a:endParaRPr lang="en-US" sz="760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вектор можно масштабировать без потери качества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векторная графика используется чаще всего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выбирают, когда рисунок нужно показывать одинаково ясно на разных устройствах и в разных размерах — от телефона до плаката.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высокие «условные» доли у логотипов, значков и схем: там критичны ровные линии и удобное редактирование отдельных элементов.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 урока: распределение по областям применения дано как иллюстрация (без измерений).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5272" y="1426907"/>
            <a:ext cx="3952280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Параметры, которые важно проверять перед сохранением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экспортом убедитесь, что выбран подходящий цветовой режим, правильные шрифты и размеры. Тогда готовый файл будет выглядеть одинаково на экране, в печати и в разных программах.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проблем связано не с рисунком, а с настройками экспорта: цвет, шрифты и линии сильнее всего влияют на конечный 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правила подготовки макетов (без привязки к одному сервису).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Векторная графика в интернете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SVG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создают рисунок как вектор: линии, фигуры и текст. Удобно, когда элементы остаются редактируемыми, а не «запеклись» как единая картинка.
</a:t>
            </a:r>
            <a:endParaRPr lang="en-US" sz="1482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Встраивание на сайт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 SVG подключают к странице как изображение или как часть интерфейса. Кнопки, значки и небольшие иллюстрации часто делают именно так.
</a:t>
            </a:r>
            <a:endParaRPr lang="en-US" sz="1482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Просмотр в браузере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Браузер масштабирует вектор под экран устройства. Поэтому иконки выглядят одинаково чётко на телефоне, планшете и компьютере, без заметной «зернистости».
</a:t>
            </a:r>
            <a:endParaRPr lang="en-US" sz="1482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и дальнейшая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обновлять файл, не меняя место вёрстки. Если проекту нужны новые версии значков или схем, SVG позволяет быстро переиспользовать тот же стиль.
</a:t>
            </a:r>
            <a:endParaRPr lang="en-US" sz="14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48" y="2040949"/>
            <a:ext cx="658979" cy="658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2837" y="2040949"/>
            <a:ext cx="658979" cy="6589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2084" y="2040949"/>
            <a:ext cx="658979" cy="6589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Векторная графика в печати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Векторная графика в печати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PDF для печати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Файлы PDF часто выбирают для грамот и дипломов, потому что линии и контуры остаются резкими. Важно заранее проверить размеры и шрифты, чтобы ничего не «съехало» после экспорта.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EPS для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EPS удобен для обмена макетами и печатной подготовки, особенно если работу передают в другую программу или типографию. Вектор сохраняет форму букв и элементов на любом масштабе.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CMYK и отсутствие «грязи»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печати обычно используют цветовую модель CMYK. Также важно не вставлять случайные растровые фрагменты низкого качества: иначе при увеличении появится размытость и потеряется аккуратность.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вектором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начинаются с контуров и настроек экспорта, а заканчиваются тем, что работу сложно редактировать или она выглядит по‑другому на другом устройстве.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144"/>
            <a:ext cx="2675520" cy="26284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373" y="2328144"/>
            <a:ext cx="2675520" cy="26284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школьной задачи: от эскиза к эмблеме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Черновой рисунок: сначала идея, потом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Эмблему для класса удобно начинать с простого эскиза на бумаге: какие символы нужны и как они будут сочетаться. На этом этапе не важны идеальные линии — важна композиция. Затем определяют, какие элементы станут отдельными объектами в векторе.
</a:t>
            </a:r>
            <a:endParaRPr lang="en-US" sz="789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из геометрии и уточняем контур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рисунок упрощают и собирают фигурами: дугами, прямоугольниками, окружностями и многоугольниками. Контуры уточняют, подбирая положение узлов и форму кривых. Так получается аккуратный вектор, который легко править без потери качества.
</a:t>
            </a:r>
            <a:endParaRPr lang="en-US" sz="864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текст: 2–3 оттенка и варианты для задач
</a:t>
            </a:r>
            <a:pPr algn="l" indent="0" marL="0">
              <a:lnSpc>
                <a:spcPct val="100000"/>
              </a:lnSpc>
              <a:buNone/>
            </a:pPr>
            <a:r>
              <a:rPr lang="en-US" sz="6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эмблема читалась издалека, выбирают 2–3 основных цвета и добавляют текст. Полезно подготовить несколько версий: цветную, чёрно‑белую и вариант для тёмного фона. Тогда эмблему удобно использовать в разных школьных форматах и публикациях.
</a:t>
            </a:r>
            <a:endParaRPr lang="en-US" sz="771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файлов и сложность рисунка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увеличивается не только из‑за фигур: больше слоёв, текста и декоративных элементов — выше нагрузка на файл.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проста: чем тщательнее вы детализируете рисунок, тем тяжелее файл. Но точность линий вектор всё равно сохраняет, поэтому качество не «плывёт».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для урока: значения даны в условных единицах, чтобы показать тенденцию без реальных замеров.
</a:t>
            </a:r>
            <a:endParaRPr lang="en-US" sz="108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нужны начинающему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строить базовые фигуры и аккуратно редактировать контуры помогает быстрее получать рабочий эскиз. Важно не спешить и проверять, как меняется форма при движении узлов и точек.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менять цвета, толщину и тип обводки делает рисунок понятным: стрелки становятся читаемыми, значки — выразительными. Полезно учиться подбирать 2–3 основных оттенка для единых стилей.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со слоями, группировкой и выравниванием экономит время при сборке сложных схем. Так легче переносить элементы, копировать блоки и не нарушать порядок объектов на макете.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Уверенное сохранение и выбор формата экспорта снижает сюрпризы: шрифты не «заменяются», цвета не искажаются, линии остаются чёткими. Для школьных заданий это особенно важно при сдаче проектов.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319"/>
            <a:ext cx="5470500" cy="51499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700" y="892150"/>
            <a:ext cx="3502800" cy="325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урока: что даёт работа с векторной графикой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Векторная графика строится из объектов, а не из пикселей, поэтому она легко редактируется и масштабируется без потери качества. Это практичный инструмент для схем, логотипов, карт и печатных материалов.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2026-05-14T11:05:17Z</dcterms:created>
  <dcterms:modified xsi:type="dcterms:W3CDTF">2026-05-14T11:05:17Z</dcterms:modified>
</cp:coreProperties>
</file>