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операции сложения векторов на плоскости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помогает находить итоговое смещение по нескольким шагам и проверять вычисления.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сложение векторов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работает в геометрии, физике и даже навигации: складывая направления, получают общий результат. На координатной плоскости векторы рисуют стрелками, а их сумма показывает итог нескольких действий. В 9 классе это связано с работой в координатах.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записывают парой чисел (x; y), где x и y — его проекции на оси Ox и Oy. Нулевой вектор имеет длину 0 и направления не имеет.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одно направление, даже если они расположены в разных местах. Поэтому их можно переносить, не меняя смысл.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задаётся началом и концом, а также длиной и направлением. Он показывает, куда и насколько нужно переместиться по плоскости.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на плоскости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двух векторов второй откладывают от конца первого. Тогда сумма изображается вектором, проведённым от начала первого к концу второго.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наглядно показывает последовательное перемещение по двум направлениям. Обычно на схеме видны два исходных вектора и один результирующий, образующие треугольник.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сложения двух векторов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пошаговое построение суммы на плоскости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466029"/>
            <a:ext cx="4646100" cy="2384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вычислять суммы и использовать проверки, как при сложении чисел.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свойствам операции сложения векторов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сложения векторов
</a:t>
            </a:r>
            <a:endParaRPr lang="en-US" sz="278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позволяют аккуратно преобразовывать выражения и быстрее находить результат, не запутываясь в построениях.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вычислений по координатам (2;1) и (-1;3)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 координатам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координата складывается отдельно: x-координаты дают новую x, y-координаты — новую y. Это особенно удобно для задач на координаты.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Покоординатный подход упрощает вычисления: достаточно аккуратно сложить соответствующие проекции, не строя сложные чертежи.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a+b=b+a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 двух векторов не влияет на итоговую сумму.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конечная точка получается той же, если выполнить одно перемещение, а затем другое — или поменять их местами. Это помогает упростить выражения и проверять ответы.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операции сложения векторов, школьный курс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группировка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векторов a, b и c верно (a+b)+c=a+(b+c). Это значит, что сумму трёх векторов можно считать, как удобно по скобкам, без изменения результата.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последовательных шагов
</a:t>
            </a:r>
            <a:pPr algn="ctr" indent="0" marL="0">
              <a:lnSpc>
                <a:spcPct val="115000"/>
              </a:lnSpc>
              <a:buNone/>
            </a:pPr>
            <a:r>
              <a:rPr lang="en-US" sz="1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движения идут одно за другим, сочетательное свойство позволяет объединять участки в любом порядке. Итоговое смещение остаётся одинаковым, хотя промежуточные построения отличаются.
</a:t>
            </a:r>
            <a:endParaRPr lang="en-US" sz="1551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вычислений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аккуратно переносить скобки в выражениях и уменьшать ошибки. Если результат одинаков после разной группировки, вычисления, скорее всего, верны.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обозначает отсутствие перемещения: его длина равна 0, поэтому направления у него нет. На чертеже его часто изображают как точку или очень короткую стрелку.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с любым вектором нулевой не меняет результат: a+0=a. Это удобно для проверок: добавление нулевого члена в вычислениях оставляет сумму прежней.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длину, но направлены в противоположные стороны. Для любого вектора a можно построить вектор −a, который в точности «отменяет» движение.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a и −a, получится нулевой вектор. Геометрически это означает: сначала идём в одном направлении, а затем возвращаемся обратно по тому же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данным примера: a=(3;2), b=(1;−4) (без сторонних источников).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сложения не меняет результат
</a:t>
            </a:r>
            <a:endParaRPr lang="en-US" sz="222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перестановка слагаемых даёт один и тот же итоговый вектор: меняется только запись, а конечная точка остаётся прежней.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отметить начало и конец суммы для пары векторов, получатся совпадающие точки. Это подтверждает переместительное свойство на конкретных координатах.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нескольких векторов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вектор откладывают от конца первого. После этого получают промежуточный результирующий вектор от начала первого до конца второго.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3-й и далее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вектор откладывают от конца предыдущего. В итоге итоговая сумма получается как вектор от начала первого к концу последнего, заменяя весь путь одним смещением.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первого вектора и фиксируют его начало. Затем используют его конец как новую опорную точку для следующего шага сложения.
</a:t>
            </a:r>
            <a:endParaRPr lang="en-US" sz="12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векторов по координатам
</a:t>
            </a:r>
            <a:endParaRPr lang="en-US" sz="231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векторов a=(x1;y1) и b=(x2;y2) сумма равна (x1+x2; y1+y2) — вычисления затем сверяют построением.
</a:t>
            </a:r>
            <a:endParaRPr lang="en-US" sz="10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суммы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показывает итоговое перемещение из начальной точки в конечную. Если пройти один путь, а затем продолжить другим, итоговая «прямая линия» соединяет старт и финиш.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результирующий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это удобно видеть через ломаную и один результирующий вектор. В школьных задачах такая схема похожа на движение по двум «улицам» с поворотом.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заданным примерам: (2;5)+(-1;3)=(1;8), (4;−2)+(0;6)=(4;4), (−3;1)+(5;−1)=(2;0).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векторов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примерах координаты складываются по отдельности: сначала x, затем y. Поэтому разные пары векторов приводят к новым точкам векторной суммы.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показывает один принцип: итоговый вектор определяется двумя независимыми суммами проекций. Значит, путь выбора порядка сложения координат не влияет.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05208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распространённых ошибки связаны с направлением, знаком и тем, что у вектора важны обе координаты. Ниже — как их избежать при решении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обобщения по школьной теме «векторы и координаты».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 векторов
</a:t>
            </a:r>
            <a:endParaRPr lang="en-US" sz="2644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на координатный смысл сложения (x с x, y с y) и не забывать про знак, ошибки резко сокращаются.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97" y="1344389"/>
            <a:ext cx="32418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22" y="3184796"/>
            <a:ext cx="58353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сложение векторов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используют, чтобы находить суммарное перемещение и разбирать последовательные участки движения: два отрезка пути заменяют одним результирующим вектором.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векторы позволяют складывать силы и скорости, получая общий эффект. При этом свойства сложения помогают аккуратно преобразовывать выражения и проверять ответы.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путь можно описывать цепочкой направлений. Итоговая траектория находится как сумма векторов, что упрощает расчёты маршрута.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объектов и построение траекторий на экране основываются на векторных операциях. Сумма задаёт, куда окажется объект после серии действий.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задания: a=(2;1), b=(−1;3), c=(0;−2). Пары равенств проверены по координатам.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на одном примере
</a:t>
            </a:r>
            <a:endParaRPr lang="en-US" sz="274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Рассматривая один набор векторов, можно одновременно убедиться в основных свойствах: переместительном, сочетательном, наличии нулевого и противоположного.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четыре условия выполняются на одних и тех же координатах, это подтверждает корректность вычислений и понимание геометрического смысла суммы.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— понятные правила и ясный смысл
</a:t>
            </a:r>
            <a:endParaRPr lang="en-US" sz="225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 плоскости опирается на чёткие свойства: переместительное и сочетательное позволяют менять порядок, а нулевой и противоположный векторы помогают проверять вычисления. Поэтому векторы — удобный инструмент для задач на движение и геометрию.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2026-05-12T04:11:39Z</dcterms:created>
  <dcterms:modified xsi:type="dcterms:W3CDTF">2026-05-12T04:11:39Z</dcterms:modified>
</cp:coreProperties>
</file>