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Яшкой и учимся замечать характер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21–22. Е. Чарушин. Рассказ «Яшка»
</a:t>
            </a:r>
            <a:endParaRPr lang="en-US" sz="336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познакомятся с автором, названием рассказа и главным героем. Они будут читать, рассматривать рисунок, находить признаки зверька и учиться пересказывать текст по простому плану.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узнают ученики на 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Иванович Чарушин жил в 1901–1965 годах. Он писал рассказы о животных и умел передавать их повадки очень точно и по-доброму.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был не только писателем, но и художником. Он сам создавал рисунки к книгам, поэтому его герои выглядят живыми и узнаваемыми.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внимательно наблюдал природу, замечал движения, взгляд и привычки зверей и птиц. Благодаря этому его произведения легко читать и интересно рассматривать.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Евгений Чарушин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можно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Яшки подходит спокойный природный фон и крупный план. Так хорошо видны его повадки, размер и выразительные детали внешности.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Яшка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Яшка — маленький зверёк, который сразу вызывает интерес. В нём особенно заметны ловкость, любопытный взгляд и забавные движения. Это делает героя очень живым.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рассказа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показана встреча человека с маленьким животным. Герой не совершает больших подвигов, а просто живёт и ведёт себя по-своему.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текст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наблюдает, как зверёк двигается, присматривается к миру и проявляет свой характер. Именно такие подробности делают текст интересным.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рассказе — не событие, а внимательное наблюдение за живым существом. Благодаря этому Яшка запоминается как настоящий герой природы.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Яшка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Яшка всё время присматривается к окружающему миру. Он словно хочет узнать, что скрывается вокруг, и поэтому кажется очень живым и настоящим.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сидит на месте. Его движения быстрые и лёгкие, а это помогает увидеть в нём маленького, подвижного и очень занятого зверька.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Яшки есть что-то забавное. Его неожиданные действия вызывают улыбку и делают образ особенно понятным детям.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и смелый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Яшка может пугаться, но потом снова пробует подойти ближе и исследовать новое. В нём сочетаются осторожность, страх и маленькая смелость.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узнаёт характер Яшки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собрать образ героя из точных деталей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 шерсти, глазах, движениях и повадках делают Яшку очень наглядным. Читатель легко представляет маленького зверька, потому что автор выбирает выразительные подробности.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текст работают вместе: тёплые цвета, природный фон и крупный план помогают лучше увидеть героя. Так образ запоминается даже после первого чтения.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представить героя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простыми и ясными словами, поэтому его удобно читать в 1 классе. Каждое предложение помогает быстро понять, что делает герой.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слышится добрый тон. Автор не смеётся над зверьком, а с интересом наблюдает за ним и показывает его характер без лишних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лёгкий юмор: некоторые движения и привычки Яшки выглядят забавно. Из-за этого чтение становится живым и не скучным.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названия действий помогают ученикам замечать, как по словам складывается образ героя. Это полезно для чтения и пересказа.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читать и понимать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человек, который написал рассказ. На уроке важно назвать автора и помнить, что именно он создал образ Яшки.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 повадка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замечать особенности героя. С их помощью легко описать движение, взгляд, привычки и характер маленького зверька.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зверёк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главном персонаже текста. Они нужны, чтобы точно объяснить, кто показан в рассказе и как он выглядит.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и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для работы с текстом и рисунком. Они помогают обсуждать рассказ, отвечать на вопросы и пересказывать его по порядку.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к животным нужно относиться бережно и внимательно. Если наблюдать за маленьким зверьком, можно заметить его повадки, осторожность и неповторимый характер.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Яшка не выглядит игрушкой или смешной выдумкой. Он живёт по своим законам, и именно это учит читателя уважать живой мир и замечать в нём интересные детали.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«Яшка»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Е. Чарушина «Яшка».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делают героя особенно живым и заметным.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подвижность сразу выделяют Яшку среди других персонажей и помогают детям быстро представить его поведение.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рассказ по порядку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выделить главные части наблюдения за героем и не потерять важные детали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сам рисовал животных и хорошо знал, как они двигаются, смотрят и замирают. Поэтому в его книгах герои выглядят особенно правдиво и живо.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замечал не только внешний вид зверька, но и его настроение. Из маленьких деталей складывается образ, который легко представить даже младшему школьнику.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рассказы у Чарушина работают вместе. Картинка помогает увидеть героя, а текст — понять его поведение, характер и отношение автора к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Чарушин как художник-наблюдатель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иллюстрация помогает увидеть Яшку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заметный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Яшка обычно выглядит совсем небольшим, зато очень подвижным. Крупные глаза, настороженная поза и лёгкое движение сразу подсказывают, что перед нами живой и любопытный зверёк.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заметить то, что не всегда бросается в глаза при чтении. По шерсти, взгляду и повадкам ребёнок быстрее понимает характер Яшки и лучше запоминает рассказ.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природу внимательно, можно увидеть в маленьком зверьке не случайную деталь, а настоящего героя со своим характером, привычками и настроением.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доброте: животное нужно не просто рассматривать, а понимать и беречь. Такое отношение делает чтение тёплым и очень человеческим.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показывает, что красота часто живёт в простом и маленьком. Стоит только приглядеться — и мир вокруг становится гораздо интереснее.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25" y="3155850"/>
            <a:ext cx="218362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урока русского языка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точно назвать рассказ и не перепутать его с другими произведениями. Это первое, с чего начинается разговор о прочитанном тексте.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писателя, который создал рассказ. По имени автора дети учатся понимать, кто придумал героев и описал их поведение.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повадка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зверьке как о персонаже. Они подсказывают, какие движения, привычки и особенности заметил читатель.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нужно, чтобы назвать цвет, размер, взгляд или другие детали. Именно признаки делают описание Яшки точным и понятным.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рассказывать текст по порядку своими словами. Оно помогает не упустить главное и выразить содержание кратко и ясно.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Чарушина учат доброте и бережному отношению к живому миру. Они помогают видеть красоту в простых вещах и замечать интересное рядом с собой.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внимательно наблюдал за природой. Благодаря этому его герои не кажутся выдуманными: у каждого есть свой взгляд, характер и неповторимая манера двигаться.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писал о животных для детей и взрослых. Его рассказы короткие, ясные и очень тёплые, поэтому их легко читать и обсуждать в классе.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был не только автором, но и художником. Он сам создавал рисунки к книгам и точно передавал поведение животных в движении и покое.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Чарушине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рассказ оставляет тёплое чувство и желание читать дальше. В нём особенно ясно видно, как маленькая история может научить доброте, внимательности и любви к природе.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Яшка запоминается как живой, смешной и очень настоящий герой. Он двигается, присматривается к миру и ведёт себя так, будто всё вокруг открывает впервые.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рассказу «Яшка»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«Яшка» помогает увидеть, как много интересного скрыто в маленьком зверьке и в добром слове писателя. После таких уроков природа кажется ближе и понятнее.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после которых хочется читать внимательнее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2026-05-21T16:33:53Z</dcterms:created>
  <dcterms:modified xsi:type="dcterms:W3CDTF">2026-05-21T16:33:53Z</dcterms:modified>
</cp:coreProperties>
</file>