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Тетраэдр, куб и октаэдр: основные правильные многогранники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правильных многогранника объединяют симметрию, формулу Эйлера и практические модели объёма.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этих фигур в курсе геометрии 11 класса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тетраэдр, куб и октаэдр — ключевые примеры высокой симметрии. Через них сравнивают форму и элементы многогранников, осваивают развёртки, формулу Эйлера и идею дуальности.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Тетраэдр: простейший правильный многогранник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тетраэдр составлен из 4 равносторонних треугольников: всего 6 рёбер и 4 вершины. В каждой вершине сходятся по 3 грани, что задаёт «жёсткую» симметрию.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ребре длины a его площадь поверхности равна S = √3·a², а объём — V = a³/(6√2). Эти выражения помогают решать задачи на площади и объёмы без лишних построений.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числом вершин, рёбер и граней проверяется формулой Эйлера. Для тетраэдра получаем: 4 − 6 + 4 = 2 — это базовый ориентир при подсчётах.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(гексаэдр): самая знакомая правильная фигура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элементы куба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6 квадратных граней, 12 рёбер и 8 вершин, а в каждой вершине сходятся 3 грани. При ребре a площадь поверхности равна S = 6a².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куб в школьной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равен V = a³. Куб становится «эталоном» для задач на пространственные тела: по нему удобно сравнивать развёртки, диагонали и проявления симметрии.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октаэдр состоит из 8 равносторонних треугольников: 12 рёбер и 6 вершин. В каждой вершине сходятся 4 грани, поэтому форма выглядит более «плотной», чем у тетраэдра.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октаэдра выполняется формула Эйлера в виде 6 − 12 + 8 = 2. Такая проверка помогает убедиться, что при подсчёте элементов фигуры не допущены ошибки.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ребра равна a, то площадь поверхности октаэдра S = 2√3·a², а объём V = √2·a³/3. Эти формулы дают быстрый переход от размеров к характеристикам тела.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Октаэдр: фигура из восьми равносторонних треугольников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многогранников по числу элементов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фигурах одна и та же геометрическая идея даёт разную «комбинаторику» элементов: рёбра растут сильнее всего у куба и октаэдра.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рёбер у куба и октаэдра подчёркивает их близость по структуре, хотя количество граней и вершин различается.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правильных многогранников, формула Эйлера (на основе перечисления элементов).
</a:t>
            </a:r>
            <a:endParaRPr lang="en-US" sz="5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457129"/>
            <a:ext cx="5253300" cy="1606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тетраэдра, куба и октаэдра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параметров удобно начинать с числа граней и типа граней, а затем переходить к рёбрам и вершинам.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проявляются в «локальной» вершине: у октаэдра в вершине сходятся 4 грани, поэтому он отличается от куба и тетраэдра по угловой структуре.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свойства правильных многогранников и формула Эйлера.
</a:t>
            </a:r>
            <a:endParaRPr lang="en-US" sz="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многогранника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проверки: сначала «одинаковость» граней и рёбер, затем контроль элементов через формулу Эйлера.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выпуклого многогранника выполняется соотношение V − E + F = 2, где V — число вершин, E — число рёбер, F — число граней.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результат школьной стереометрии: формула Эйлера для выпуклых многогранников (используется при подсчёте вершин, рёбер и граней).
</a:t>
            </a:r>
            <a:endParaRPr lang="en-US" sz="628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три ключевых числа и помогает проверять подсчёт элементов.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трёх многогранников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октаэдр обладают более «богатой» симметрией: их оси вращения достигают более высоких порядков, чем у тетраэдра.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порядкам осей показывает, почему куб и октаэдр легче «узнавать» по вращательным преобразованиям, а тетраэдр — проще и скромнее по симметрии.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симметрии правильных многогранников, рассматриваемые в школьном курсе геометрии (по описанию осей 2-го, 3-го и 4-го порядка).
</a:t>
            </a:r>
            <a:endParaRPr lang="en-US" sz="5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Дуальность куба и октаэдра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6 граней и 8 вершин, а у октаэдра — 8 граней и 6 вершин. Дуальность сохраняет симметрию фигуры, но перестраивает роли элементов, что удобно для проверки подсчётов и для понимания структуры правильных тел.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октаэдр образуют дуальную пару: в этой связи центры граней одного многогранника становятся вершинами другого. Поэтому «геометрический смысл» меняется местами: то, что было вершиной, становится гранью, и наоборот.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дуальной фигуры по центрам граней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идею: вершины дуали соответствуют граням исходного многогранника, поэтому строим рёбра дуали по соседству граней.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поверхности и объёма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со стороной ребра a площадь поверхности равна S = 6a², а объём — V = a³. Эти выражения особенно удобны при сравнении с другими правильными телами, когда задают одинаковое a.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октаэдра при ребре a площадь поверхности составляет S = 2√3a², а объём — V = √2a³/3. Поскольку граней восемь, поверхность растёт заметнее, но и объём распределён иначе.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тетраэдра со стороной ребра a площадь поверхности находится как S = √3a², а объём — V = a³/(6√2). Формулы хорошо показывают, как «уменьшение» числа граней влияет на объём.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эти формулы вместе, можно сравнивать тела при одинаковой длине ребра, решать задачи на вычисление площади и объёма и проверять, что геометрическая идея симметрии согласуется с расчётами.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при одинаковом ребре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длине ребра линейные размеры у тел равны, но объём зависит от того, сколько «пространства» заключают грани разного типа и как сходятся рёбра в вершинах.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порядок: куб даёт максимальный объём, тетраэдр — минимальный, а октаэдр занимает промежуточное положение. Это отражает разную плотность упаковки пространства правильными треугольниками и квадратами.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объёма при a = 1 (S/V для правильных многогранников), значения округлены.
</a:t>
            </a:r>
            <a:endParaRPr lang="en-US" sz="5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трёх многогранников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Куб: 6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 образуется из шести равных квадратов, которые соединяются по сторонам так, чтобы при сборке все пары соседних квадратов образовали рёбра. В учебных моделях это помогает аккуратно считать площадь поверхности.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Тетраэдр: 4 равносторонних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тетраэдра состоит из четырёх равносторонних треугольников. При склеивании три треугольника сходятся в каждой вершине, а центральная «геометрическая сборка» напоминает простую симметричную пирамиду.
</a:t>
            </a:r>
            <a:endParaRPr lang="en-US" sz="893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Октаэдр: 8 равносторонних треугольников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октаэдра включает восемь равносторонних треугольников. Соседство граней задаёт рёбра, поэтому при сборке важно строго совместить стороны: тогда модель получится правильной, а поверхность — равномерной.
</a:t>
            </a:r>
            <a:endParaRPr lang="en-US" sz="8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вершины правильных многогранников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величину угла грани, число граней, сходящихся в вершине, и то, как именно формируется «пространственный» угол. По сочетанию этих параметров различаются тетраэдр, куб и октаэдр.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граней в вершине — «плотнее» пространственный угол: у октаэдра он формируется четырьмя треугольниками, тогда как у тетраэдра и куба — тремя. Поэтому формы заметно различаются даже при равных по симметрии телах.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правильных многогранников и многогранных углов.
</a:t>
            </a:r>
            <a:endParaRPr lang="en-US" sz="6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тетраэдр, куб и октаэдр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как тетраэдр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молекуле метана CH4 атом углерода находится в центре, а четыре атома водорода «расходятся» к вершинам правильного тетраэдра. Такое распределение помогает объяснять устойчивость структуры и наглядно связывает школьную геометрию с химией.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и кубическая решётка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поваренной соли NaCl имеют упорядоченную структуру, которую часто моделируют с использованием кубической решётки. На практике это проявляется в регулярности формы кристаллов и позволяет строить понятные модели для сравнения расстояний и направлений в материале.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 в минералах и координационных моделях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минералах и в задачах координационной химии встречаются схемы, где положения частиц удобно представлять вершинами октаэдра. Поэтому октаэдр часто используют в учебных рисунках и макетах: он хорошо передаёт «восемь точек» вокруг центра.
</a:t>
            </a:r>
            <a:endParaRPr lang="en-US" sz="9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свойств: симметрия, устойчивость, компактность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равных по «классности» правильных формах набор выигрышных свойств различается: разные многогранники лучше подходят для задач разных типов — от моделирования до анализа симметрии.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согласуются с идеей из курса: октаэдр чаще выигрывает по симметрии, куб — по удобству описания и устойчивости модели, а тетраэдр — по минимальному числу граней и простоте конструкции.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свойств правильных многогранников (симметрия и практичность построений), значения шкалированы для наглядности.
</a:t>
            </a:r>
            <a:endParaRPr lang="en-US" sz="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многогранника под задачу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связать цель решения (простота, решётка, симметрия и дуальность) с наиболее подходящим правильным телом.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три правильных многогранника и одна общая геометрическая идея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Тетраэдр, куб и октаэдр связывают между собой числа граней, рёбер и вершин, типы граней и симметрию. Для всех выполняется формула Эйлера, а куб и октаэдр дуальны; это даёт опору теории и практике.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2026-05-12T06:47:16Z</dcterms:created>
  <dcterms:modified xsi:type="dcterms:W3CDTF">2026-05-12T06:47:16Z</dcterms:modified>
</cp:coreProperties>
</file>