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страна, где рядом живут традиции и технологии.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на краю Азии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лежит восточнее материковой Азии и состоит из цепи островов. Такое положение влияет на климат, хозяйство, морскую торговлю и повышает природные риски, связанные с движением земной коры.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Японии: горы, леса и вулканы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Японии входят тысячи островов, но основные города и большинство жителей сосредоточены на четырёх крупнейших. Это делает распределение населения очень неравномерным.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трёх четвертей территории занимают горы и леса. Из-за этого равнин мало, а для строительства городов, дорог и полей люди активно используют узкие прибрежные зоны.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Фудзи — самая высокая точка страны, его высота составляет 3776 метров. Он хорошо заметен издалека и считается одной из главных природных достопримечательностей Японии.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зимы холоднее и снежнее, а на юге погода мягче и теплее. Такое различие связано с большой протяжённостью страны с севера на юг.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расположена в зоне частых землетрясений и вулканической активности. Поэтому в стране особенно важно внимательно следить за природными процессами и готовиться к возможным опасностям.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Японии и их 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образуют опорную сеть страны: одни управляют, другие производят, сохраняют наследие или связывают северные районы.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выделяется как главный центр страны, а остальные города дополняют его разными экономическими и культурными функциями.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функциям крупнейших городов Японии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Фудзи, сакура и образы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 воспринимается как священная гора и один из самых узнаваемых символов страны. Её часто изображают в живописи, на фотографиях и в учебных материалах о Японии.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сакуры длится недолго, поэтому его особенно ждут. Весной люди любуются деревьями, гуляют в парках и отмечают красоту природы, которая быстро меняется.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храм рядом с природным пейзажем напоминает о связи японской культуры с уважением к истории, спокойствию, чистоте и бережному отношению к памятникам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Япония заимствовала из Китая и Кореи письменность, религиозные представления и важные государственные идеи. Эти влияния помогли сформировать раннюю культуру и управление страной.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самураев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большое значение получили самураи и военное сословие. Их ценности, дисциплина и представления о долге сильно повлияли на общественную жизнь и традиции.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1868 году началась реставрация Мэйдзи, после которой страна быстро стала перестраивать армию, промышленность, образование и управление, чтобы догнать развитые государства.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Япония восстановила разрушенную экономику и за несколько десятилетий стала одной из ведущих индустриальных держав мира, сохранив при этом национальные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 в Японии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распределяются символические, законодательные и местные функции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68732"/>
            <a:ext cx="673200" cy="53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 и повседневная жизнь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 является основным в стране. В письменности используются кандзи, хирагана и катакана, поэтому текст может выглядеть очень разнообразно и выразительно.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живёт в городах, особенно на равнинах и побережьях. Там удобнее строить дома, дороги, предприятия и транспортные линии для большого числа людей.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важны вежливость, пунктуальность, чистота и уважение к старшим. Такие привычки помогают людям жить вместе спокойно и поддерживать порядок в общественных местах.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 современная культура Японии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в культуре страны соседствуют старинные обряды, искусство и популярные формы досуга.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Японии соединяет наследие прошлого и современные формы творчества, не разделяя их жёстко на старое и новое.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примеров японской культуры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 — центр исторической Японии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более тысячи лет был императорской столицей. Именно здесь сформировалось множество традиций, которые сегодня помогают понять историю и культуру Японии.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сохранились храмы, сады, деревянные дома и старинные кварталы. Они создают особую атмосферу и показывают, как выглядела историческая Япония.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остаётся не только музеем под открытым небом, но и современным городом. Здесь традиции, ремесла и повседневная жизнь соседствуют особенно тесно.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Японии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сильно ориентирована на экспорт, поэтому конкурентоспособность отраслей особенно важна для занятости, доходов бюджета и международной торговли.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высокие технологии остаются ядром экономики, а услуги и финансы усиливают устойчивость в условиях ограниченных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структуре экономики Японии; без привязки к точным статистическим долям.
</a:t>
            </a:r>
            <a:endParaRPr lang="en-US" sz="6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58" y="1924712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транспорт в современной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промышленными роботами, которые помогают на заводах собирать автомобили, электронику и другую сложную технику быстрее, точнее и безопаснее для 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синкансэн связывают крупные города и делают поездки удобными. Они стали символом надежности, точности расписания и современного японского транспорта.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создают устройства для связи, медицины и быта. Развитие электроники связано с постоянным стремлением делать технику компактной, экономной и долговечной.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ограниченной территории и нехватки полезных ископаемых Япония активно развивает энергосберегающие технологии, чтобы эффективнее использовать пространство, материалы и электричество.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готовится к землетрясениям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работу системы безопасности, которую используют в стране с высокой сейсмической активностью.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обычно стартует в апреле, когда начинается новый деловой и школьный цикл. Это помогает связать обучение с природным ритмом весны и общенациональным календарем.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носят форму, которая подчеркивает принадлежность к школе и помогает поддерживать аккуратный внешний вид. Это также снижает различия между детьми.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 дежурства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сами убирают классы и коридоры, а также дежурят в течение дня. Такой порядок воспитывает ответственность, уважение к общему пространству и привычку работать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программе важны японский язык, математика, естественные науки и физкультура. Занятия сочетают знания и практические навыки, а также приучают к дисциплине и внимательности.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 и повседневное питание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кухне особенно важны рис, рыба, морепродукты, соя и овощи. Эти продукты подходят для простых, полезных и разнообразных блюд, популярных в разных регионах страны.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Суши, рамэн, темпура, удон и бенто-ланчи хорошо известны далеко за пределами Японии. Многие блюда сочетают вкус, аккуратность приготовления и удобство для быстрого обеда.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Японцы часто выбирают продукты по времени года. Такой подход помогает замечать изменения природы и лучше использовать местные ингредиенты, которые доступны в каждом сезоне.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подача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большое значение придают внешнему виду еды. Даже простое блюдо стараются подать аккуратно, чтобы оно выглядело гармонично и вызывало аппетит.
</a:t>
            </a:r>
            <a:endParaRPr lang="en-US" sz="12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Японии: главные направления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разные туристические маршруты страны — от мегаполисов и храмов до природных и морских ландшафтов.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Японии очень разнообразен: в одной стране легко найти и исторические памятники, и современный городской отдых, и природу для путешествий.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популярных туристических направлений Японии.
</a:t>
            </a:r>
            <a:endParaRPr lang="en-US" sz="7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 Японии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сосредоточены на равнинах и побережьях, где легче строить транспорт, жилье и предприятия. Внутренние горные районы заселены заметно слабее.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относится к очень урбанизированным странам: население стремится туда, где есть рабочие места, транспорт и удобная инфраструктура.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общим географическим особенностям расселения в Японии; данные условны.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94" y="2448390"/>
            <a:ext cx="331313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символы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 — один из самых важных семейных праздников. В это время японцы посещают храмы, собираются дома и желают друг другу удачи и здоровья на весь год.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совершеннолетия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отмечает вступление молодых людей во взрослую жизнь. Он подчеркивает уважение к ответственности, новым правам и участию в жизни общества.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Ханами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люди любуются цветением сакуры в парках и садах. Ханами связано не только с красотой природы, но и с общением, прогулками и семейным отдыхом.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Мацури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Мацури — это народные фестивали, шествия и уличные праздники. Они объединяют жителей района, сохраняют местные традиции и создают яркую атмосферу общинной жизни.
</a:t>
            </a:r>
            <a:endParaRPr lang="en-US" sz="12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Япония известна во всем мире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прошлого и настоящего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рядом существуют старинные храмы, традиционные кварталы и очень современные города. Такое соседство особенно интересно туристам и помогает стране быть узнаваемой.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фильмы, аниме, манга, дизайн и мода давно стали частью мировой культуры. Многие подростки узнают Японию именно через искусство и популярные медиа.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электроника и высокоточная техника из Японии известны качеством и надежностью. Благодаря этому страна занимает важное место в мировой экономике и торговле.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Японию часто приводят в пример за чистоту улиц, вежливость, безопасность и точность. Эти привычки формируют представление о стране как о дисциплинированном и организованном обществе.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страна, где природа и развитие идут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как островное положение, горы, традиции и технологии могут сочетаться в одной стране. Ее опыт помогает понять, как природа влияет на жизнь людей и развитие государства.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2026-06-02T12:34:09Z</dcterms:created>
  <dcterms:modified xsi:type="dcterms:W3CDTF">2026-06-02T12:34:09Z</dcterms:modified>
</cp:coreProperties>
</file>