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в конце XVIII — середине XIX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люди, работали и учились в эпоху перемен?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Империя, власть и повседневная жизнь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XVIII — первой половине XIX века государство усиливало управление на местах, а жизнь жителей края всё сильнее зависела от решений центра, налогов, службы и крепостных порядков.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края в составе государства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губерний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входил в систему губерний, уездов и волостей, где каждое звено подчинялось вышестоящей власти. Такое устройство помогало Петербургу контролировать далёкие территории и быстрее проводить свои решения.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чиновников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чиновники собирали подати, следили за порядком, разбирали мелкие споры и выполняли распоряжения из столицы. Через них государство управляло землёй, судом, рекрутскими наборами и торговыми правилами.
</a:t>
            </a:r>
            <a:endParaRPr lang="en-US" sz="937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центральной власти отражались на школе, церковной жизни, ярмарках и даже на повседневных обязанностях людей. Жителям приходилось подстраиваться под новые правила и требования государства.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населения управление не было чем-то далёким: оно касалось налогов, повинностей, дорожных работ и службы в армии. Поэтому власть ощущалась в жизни каждого двора.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сословия края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устройство определяло занятия, права и обязанности жителей края.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составляли крестьяне, а жизнь общества строилась на неравенстве сословий и различии их обязанностей.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края конца XVIII — середины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торговых центров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сравнительного анализа динамики поселений в три периода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медленным, но заметным: поселения, связанные с рынком и управлением, укрепляли своё значение раньше остальных.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жителей постепенно увеличивалась, особенно в уездных центрах. Это связано с торговлей, ярмарками и развитием местной администрации.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края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оставались рожь, овёс, ячмень и лён. В XIX веке всё заметнее распространялся картофель, который постепенно входил в крестьянский рацион и помогал разнообразить питание.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обрабатывали сохой и плугом, хлеб жали серпом, а косой косили сено. Для работы также использовали деревянные бороны и конскую упряжь, поэтому труд оставался тяжёлым и зависел от силы людей и животных.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сильно зависел от погоды, качества почвы и количества рабочих рук. Если лето было засушливым или дождливым, семья могла собрать меньше хлеба и столкнуться с нехваткой запасов.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Полевая работа занимала большую часть года, а зимой и ранней весной люди чинили инвентарь, возили дрова и выполняли разные хозяйственные дела. Так деревня жила по ритму сельского сезона.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и крестьянский быт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и оброк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крестьяне либо работали несколько дней на помещичьей земле, либо отдавали часть дохода продуктами и деньгами. В обоих случаях их труд оставался под контролем хозяина.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обычных работ, крестьяне выполняли подводные повинности, чинили дороги, возили грузы и участвовали в хозяйственных работах. Эти обязанности отнимали время и силы у семейного труда.
</a:t>
            </a:r>
            <a:endParaRPr lang="en-US" sz="876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в деревянных избах с печью, лавками и простыми хозяйственными пристройками. Внутри было тесно, но всё приспосабливалось к зиме, хранению продуктов и повседневной семейной жизни.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достаток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еде преобладали хлеб, каши, овощи и простые молочные продукты. Рацион был однообразным, а в небогатых семьях зависел от урожая, запасов и возможности подработать.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крестьян был трудным и скромным: большую часть времени занимали работа, забота о скоте и домашние дела. Свободного времени оставалось немного, особенно в горячую пору полевых работ.
</a:t>
            </a:r>
            <a:endParaRPr lang="en-US" sz="9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местная экономика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товара от производства до дохода и последствия неурожая.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81698"/>
            <a:ext cx="203100" cy="180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6370" y="1968014"/>
            <a:ext cx="129938" cy="20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90724"/>
            <a:ext cx="203100" cy="1624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 и ремёсла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делали и чинили сельский инструмент, подковы, замки и хозяйственные детали. Их работа была нужна почти в каждом поселении, где использовали лошадей и простые орудия труда.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и обработка льна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и женщины в домашних хозяйствах пряли, ткали и готовили полотно для одежды и бытовых нужд. Лён был важной культурой, поэтому такая работа приносила заметный дополнительный доход.
</a:t>
            </a:r>
            <a:endParaRPr lang="en-US" sz="1058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 и кожевенное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изготавливали посуду, а кожевники выделывали кожу для сапог, ремней и ремесленных изделий. Эти занятия обеспечивали рынок необходимыми вещами для повседневной жизни.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 и столяры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Сапожники, столяры и плотники обслуживали и деревню, и город: чинили обувь, делали мебель, окна, двери и простые предметы быта. Их труд был практичным и постоянно востребованным.
</a:t>
            </a:r>
            <a:endParaRPr lang="en-US" sz="109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заработки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свободное от полевых работ время крестьяне уходили в извоз, на лесозаготовки, стройки или другие заработки. Такие промыслы помогали пережить месяцы, когда доход от земли был особенно мал.
</a:t>
            </a:r>
            <a:endParaRPr lang="en-US" sz="10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торговые пути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соединяли деревни, уездные города и соседние губернии. Сюда съезжались крестьяне, купцы и мастера, чтобы обменять товар и узнать цены на рынке.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продавали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торговых рядах можно было увидеть зерно, скот, лён, ткани, железные изделия, соль, свечи, чай и товары для хозяйства. Ассортимент показывал, насколько разнообразной становилась местная торговля.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шла по сухопутным дорогам, а там, где были реки, ещё и по воде. Обозы и пристани помогали быстрее доставлять товары в города и соседние уезды.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края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укрепляли связи между селом и городом, помогали крестьянам продавать излишки и давали доход купцам. Через торговлю край всё теснее включался в общую экономику.
</a:t>
            </a:r>
            <a:endParaRPr lang="en-US" sz="11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грамотность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губернских обзоров и школьной статистики первой половины XIX века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в основном дети дворян и купцов; для крестьянских семей обучение оставалось редкой возможностью и часто зависело от прихода или домашнего наставника.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 было мало, а грамотность распределялась неравномерно: мужчины учились чаще, чем женщины, и чаще, чем дети из крестьянских семей.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1010688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44667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965" y="3818450"/>
            <a:ext cx="248850" cy="28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повседневная жизнь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центр прихода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храм был не только местом службы, но и точкой, где жители узнавали новости, встречались после богослужения и решали важные вопросы общины.
</a:t>
            </a:r>
            <a:endParaRPr lang="en-US" sz="1110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церковных книгах отмечали рождения, браки и смерти. Благодаря этим записям власть и сами жители могли точнее учитывать состав населения и семейные связи.
</a:t>
            </a:r>
            <a:endParaRPr lang="en-US" sz="1110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праздников и постов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праздники, посты и крестные ходы задавали календарь года. Они влияли на труд, отдых и даже на то, когда начинались сельские работы.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 в местной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не ограничивались богослужением: они учили основам грамоты, поддерживали приходские школы и помогали людям советом в семейных и общественных делах.
</a:t>
            </a:r>
            <a:endParaRPr lang="en-US" sz="10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облик поселений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уездных центрах появлялись каменные здания управы, соборы, торговые ряды и дома купцов. Они подчёркивали значение города как административного и торгового узла.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губернских реформ улицы в городах чаще планировали более ровно и упорядоченно. Это облегчало движение, размещение лавок и работу местных учреждений.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выглядели по-разному: один связан с торговлей и службой, другой — с земледелием. Архитектура хорошо показывала это различие.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сёлах преобладали деревянные избы, амбары, сараи и дворы. Постройки были проще, потому что жители больше зависели от хозяйства и природных условий.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0" y="1239627"/>
            <a:ext cx="2387760" cy="191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дворян, купцов и крестьян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 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усадьбе дворянский дом выделялся среди хозяйственных построек, сада и аллей. Здесь вели записи о доходах и расходах, читали книги, принимали гостей и часто связывали свою жизнь с государственной службой.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дом у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купца обычно стоял рядом с лавками, складами и торговой площадью. Внутри хранили товары, считали выручку и обсуждали сделки, а сам хозяин следил за поставками и ярмарками.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изба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семья жила в деревянной избе с печью и простыми лавками. День проходил в поле, у скота и по хозяйству, поэтому быт был тесно связан с тяжёлой работой и временем года.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жителей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жили разные сословия и откуда получали доход.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края держалась на труде крестьян, а дворяне и купцы получали доход через землю, службу и торговлю.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сословной структуре и занятиям населения края в конце XVIII — первой половине XIX века
</a:t>
            </a:r>
            <a:endParaRPr lang="en-US" sz="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первой половине XIX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административным реформам 1802, 1837 годов и материалам 1840-х годов
</a:t>
            </a:r>
            <a:endParaRPr lang="en-US" sz="69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управление стало более упорядоченным, а торговые и образовательные изменения происходили постепенно, без резких переломов.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неравномерно: быстрее развивались торговля и городская среда, тогда как школа и хозяйство менялись медленнее.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решения государства влияли на жизнь жителей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общим изменениям в управлении, налогах, воинской повинности и хозяйстве края в начале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края и местная память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Помещики-новаторы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помещики открывали школы, улучшали дороги и заботились о хозяйстве своих имений. Их вспоминали как людей, которые пытались сделать жизнь вокруг более удобной и упорядоченной.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благотворители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нередко помогали храмам, содержали лавки, склады и ярмарочные места, а часть доходов направляли на нужды бедных. Так торговля соединялась с общественной заботой.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священники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священники поддерживали грамоту, помогали детям осваивать чтение и письмо и объясняли важность учёбы. Их труд особенно ценили там, где школ было немного.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умельцы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Кузнецы, плотники, гончары и крестьяне-умельцы создавали нужные вещи, строили, чинили и перевозили грузы. Именно их труд делал повседневную жизнь края устойчивой.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64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к середине XIX 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связь с рынком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жители всё чаще зависели от цен на хлеб, ярмарок и спроса на товары. Это делало деревню частью более широкого хозяйственного пространства.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2150850"/>
            <a:ext cx="36330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богатыми и бедными становилась яснее: одни расширяли торговлю и имущество, другие оставались зависимыми от урожая, податей и повседневной нужды.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3157400"/>
            <a:ext cx="29397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уездных городах рядом существовали торговые площади, храмы, новые дома и старые деревянные кварталы. Поэтому внешний вид края сочетал традицию и перемены.
</a:t>
            </a:r>
            <a:endParaRPr lang="en-US" sz="10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между стариной и обновлением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период наш край сохранил крепостные порядки и сословные различия, но стал заметно более связанным с рынком, городами и школой. Именно так началось движение к обновлению.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2026-06-01T04:09:55Z</dcterms:created>
  <dcterms:modified xsi:type="dcterms:W3CDTF">2026-06-01T04:09:55Z</dcterms:modified>
</cp:coreProperties>
</file>