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7156" y="0"/>
            <a:ext cx="474668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Генри. «Дары волхвов»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любви, жертвы и настоящего дара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Генри, его время и перевод Е. Калашниковой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 — псевдоним Уильяма Сидни Портера, писателя начала XX века, известного короткими, точными и неожиданно завершёнными новеллами. Перевод Е. Калашниковой сохраняет теплоту, простоту и иронию оригинала.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6096" y="1859340"/>
            <a:ext cx="719700" cy="5757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1782" y="1827349"/>
            <a:ext cx="719700" cy="6397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67368" y="3524908"/>
            <a:ext cx="597188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начала XX века в новелле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Нью-Йорк у О. Генри показан как место, где рядом существуют роскошь и нужда. Контраст улиц, витрин и бедных квартир сразу задаёт напряжённый социальный фон.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Тесное жильё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Джима и Деллы почти лишена удобств и украшений. Скромная обстановка подчёркивает их бедность и заставляет каждую покупку воспринимать как серьёзное решение.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вечер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Рождеством холод и суматоха усиливают ощущение ожидания праздника. На этом фоне особенно заметны простые радости, которые герои дарят друг другу.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как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Дорогой подарок здесь недоступен, поэтому ценность приобретает не вещь, а готовность отказаться от важного ради близкого человека. Так раскрывается нравственный смысл сюжета.
</a:t>
            </a:r>
            <a:endParaRPr lang="en-US" sz="75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Делла: образ молодой жены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длинные волосы становятся символом красоты и самой дорогой личной ценности. Решение продать их показывает смелость, решимость и любовь, сильнее страха и сожаления.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Делла переживает из-за бедности и почти отсутствия денег перед праздником. Она искренне хочет порадовать мужа и потому ищет не просто покупку, а достойный подарок.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Джим: образ мужа и его поступок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Жертва ради жены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сделать Делле подарок, Джим продаёт часы. Его поступок доказывает, что он ценит жену не меньше, чем она его, и готов отказаться от дорогого ради любви.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 и достоинство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Джим выглядит сдержанным и немногословным, но именно это подчёркивает его внутреннее достоинство. Его золотые часы связаны с семьёй и памятью о прошлом.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предметы и их смысл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Предметы в новелле помогают понять характеры героев и главную идею произведения.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Вещи важны только как знаки любви; ценность поступка выше стоимости подарка.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О. Генри «Дары волхвов»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новеллы по основным шагам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рождественской истории О. Генри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составляет смысл истории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внешне простой сюжет держится на сильном чувстве и нравственном выборе героев.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новеллы — любовь важнее вещей, а настоящая щедрость измеряется поступком.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О. Генри «Дары волхвов»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и неожиданный финал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построена очень компактно: автор сразу вводит бытовую ситуацию, не отвлекаясь на лишние эпизоды. Благодаря этому внимание читателя сосредоточено на главном выборе героев.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развиваются быстро и последовательно: нехватка денег, продажа ценности, покупка подарка, возвращение Джима. Такая последовательность создаёт ощущение движения к неожиданной развязке.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оказывается и трогательным, и горьким: подарки нельзя сразу использовать, но именно это показывает, насколько велико чувство героев и как высока цена их любви.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44449" y="120742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6096" y="2276810"/>
            <a:ext cx="719700" cy="57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44446" y="3253495"/>
            <a:ext cx="682500" cy="682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48513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контраст в рассказе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2098973" y="1136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Ироничный обмен подарками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Делла покупает цепочку для часов, но часы уже проданы. Джим приносит гребни для волос, хотя Делла остригла косы. Несовпадение делает финал неожиданным.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169267" y="2159250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бедности и богатства чувств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героев очень скромна, но их отношения наполнены теплом и уважением. На этом контрасте особенно ясно видно, что духовное богатство сильнее материальной нужды.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109017" y="3189306"/>
            <a:ext cx="2896500" cy="8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и трогательное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 соединяет улыбку и грусть в одном эпизоде. Сначала ситуация кажется почти забавной, но затем читатель понимает: перед ним история глубокой взаимной любви.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названия и библейский образ волхвов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библейский сюжет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Евангелии волхвы приходят к младенцу Христу и приносят ему золото, ладан и смирну — знаки почтения, мудрости и духовного дара.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 с героями новеллы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 сопоставляет с волхвами Джима и Деллу: они тоже идут к любимому человеку с подарком, вкладывая в него самое дорогое.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Истинная ценность дара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важен не денежный смысл вещи, а готовность пожертвовать личным благом ради другого человека.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Символический смысл названия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делает историю не просто рождественской, а нравственной: настоящая мудрость проявляется в любви, щедрости и самоотдаче.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Рождественская атмосфера в новелле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у О. Генри связан не с внешней роскошью, а с теплом отношений. Чудо рождается из внимания, доброты и любви, которые делают вечер светлым даже в бедности.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Накануне Рождества в рассказе ощущаются холод, спешка и ожидание праздника. На этом фоне особенно заметны скромная жизнь героев и их надежда порадовать друг друга.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Е. Калашниковой: особенности языка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сохраняет простоту и ясность оригинала, поэтому текст легко воспринимается и звучит естественно для школьника.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фразы и разговорные интонации помогают передать живую речь героев и делают их образ ближе к читателю.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в переводе остаются точными и выразительными, благодаря чему хорошо чувствуется скромный уклад жизни Джима и Деллы.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финала, мягкий юмор и теплое отношение автора к героям переданы так, что новелла сохраняет эмоциональную силу.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760010"/>
            <a:ext cx="3971100" cy="162347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новелле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приемы помогают раскрыть главную мысль произведения: любовь и готовность к жертве важнее вещей и денег.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 ирония создают эффект неожиданности, а символы и детали помогают увидеть в простом сюжете глубокий нравственный смысл.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Генри, «Дары волхвов»; перевод Е. Калашниковой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героев в ключевых эпизодах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смену чувств, но и то, как каждый герой переживает подарок как личный выбор.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эмоциональный подъём связан с жертвой и признанием любви; финал объединяет героев в одном чувстве.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Генри, «Дары волхвов»; наблюдение за развитием сюжета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семьи и взаимной заботы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Делла и Джим думают не о собственной выгоде, а о радости другого человека. Поэтому их отношения строятся на доверии, уважении и внутренней близости.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 них умеет принимать выбор любимого без упрека. Такая забота делает их семью настоящей: она основана не на достатке, а на верности и поддержке.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этот образ особенно понятен, потому что в нем показано, как любовь проявляется в обычных, повседневных поступках, а не в громких словах.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696" y="1805970"/>
            <a:ext cx="682500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038" y="3524916"/>
            <a:ext cx="597188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новелла понятна современным школьникам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жизненная ситуация
</a:t>
            </a:r>
            <a:pPr algn="l" indent="0" marL="0">
              <a:lnSpc>
                <a:spcPct val="115000"/>
              </a:lnSpc>
              <a:buNone/>
            </a:pPr>
            <a:r>
              <a:rPr lang="en-US" sz="6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подарке перед праздником легко узнается, потому что каждый сталкивался с желанием порадовать близкого человека.
</a:t>
            </a:r>
            <a:endParaRPr lang="en-US" sz="865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денег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денег делает выбор героев понятным и близким: приходится решать, что важнее — вещь или чувство.
</a:t>
            </a:r>
            <a:endParaRPr lang="en-US" sz="875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Искренность поступка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показывает, что даже маленький жест имеет значение, если в нем есть любовь, внимание и забота.
</a:t>
            </a:r>
            <a:endParaRPr lang="en-US" sz="875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Простой, но глубокий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читается легко, однако за ним скрыта важная мысль о человеческом достоинстве и настоящей ценности дара.
</a:t>
            </a:r>
            <a:endParaRPr lang="en-US" sz="8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750522"/>
            <a:ext cx="4009200" cy="16390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анализа текста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вопросы помогают понять тему, идею, композицию и авторскую позицию новеллы.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вопросов показывает, что в новелле важны не только события, но и детали, настроение, композиция и авторская интонация.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Генри, «Дары волхвов»; перевод Е. Калашниковой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как фон нравственного выбора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475000" y="320491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рождественский вечер особенно ясно видны верность, забота и готовность к жертве. Поэтому праздник становится не фоном для сказки, а временем настоящего человеческого выбора.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75" y="217335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Рождество в новелле связано с надеждой, ожиданием радости и семейным теплом. Но О. Генри делает главным не праздничные украшения, а поступки героев, которые выбирают любовь.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новеллы «Дары волхвов»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Новелла О. Генри учит, что настоящая ценность измеряется не деньгами, а любовью, верностью и готовностью отдавать ради близкого человека самое дорогое.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2026-05-22T11:52:41Z</dcterms:created>
  <dcterms:modified xsi:type="dcterms:W3CDTF">2026-05-22T11:52:41Z</dcterms:modified>
</cp:coreProperties>
</file>