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Conditional: условные предложения первого типа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вероятном будущем точно и 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First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о реальных последствиях условий: в учёбе, повседневных решениях, поездках, правилах и прогнозах. В 11 классе важно не только знать форму, но и выбирать её по смыслу.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грамматическая схема First Conditional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формула: if + Present Simple, will + infinitive. В условной части после if используется настоящее время, потому что речь идёт о реальном или вероятном будущем условии.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обычно передаётся результат, решение, предупреждение или следствие. Именно здесь чаще всего появляется will, хотя в некоторых случаях возможны и другие модальные глаголы.
</a:t>
            </a:r>
            <a:endParaRPr lang="en-US" sz="1064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естественной английской речи широко используются сокращения: I’ll, you’ll, he’ll, we’ll, they’ll и won’t. Они делают высказывание более живым и привычным для диалогов и сообщений.
</a:t>
            </a:r>
            <a:endParaRPr lang="en-US" sz="1098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First Conditional в разных типах предложений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структура в зависимости от цели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вариантах сохраняется одна логика: условие формулируется через настоящее время, а результат — через will.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First Conditional из повседневной жизни подростков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finish my homework, I’ll watch a movie. Такая фраза естественно описывает выбор между обязанностью и отдыхом после выполнения дела.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she practises every day, she will improve her speaking. Конструкция подчёркивает связь между регулярным действием и ожидаемым результатом.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have time after school, we’ll go to the sports ground. Эта модель хорошо передаёт гибкость планов, зависящих от условий дня.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bus is late, we’ll be late for the lesson. Здесь First Conditional помогает показать практическое последствие обычной бытовой ситуации.
</a:t>
            </a:r>
            <a:endParaRPr lang="en-US" sz="8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смысл в First Conditional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условной конструкции и возможного результата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слова, которые вводят условие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частотный союз в First Conditional — if. Он прямо вводит условие и задаёт основную связь между возможной ситуацией и её результатом.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означает отрицательное условие и по смыслу близок к if not. Он помогает кратко и чётко выразить предупреждение или ограничение.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используется, если событие рассматривается как ожидаемое или почти неизбежное. В таком случае акцент смещается с вероятности на время наступления действия.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связки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as, provided that и in case уточняют оттенок условия или времени. Эти союзы встречаются реже, но делают речь точнее и 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First Conditional в речи и заданиях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If… will… меняет оттенок в зависимости от контекста и интонации говорящего.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прогнозы и предупреждения, потому что они наиболее естественно связывают условие с будущим результатом.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коммуникативных функций First Conditional в школьной практике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в условной части: что допустимо, а что нет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if-clause используется Present Simple: If she studies hard, she will pass. Это базовая и наиболее ожидаемая форма для First Conditional.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возможны Present Continuous и Present Perfect, если они передают действие, происходящее сейчас, или завершённость к моменту другого события: If he is sleeping, don’t call him.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в условной части обычно не используется. Форма If it will rain считается ошибочной в стандартном First Conditional, потому что нарушает логику условной конструкции.
</a:t>
            </a:r>
            <a:endParaRPr lang="en-US" sz="11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2580"/>
            <a:ext cx="4332300" cy="22234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First Conditional и Zero Conditional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грамматика связана со степенью реальности и типом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описывает правила и закономерности, а First Conditional — конкретные будущие ситуации, зависящие от условия.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между этими двумя моделями помогает не путать реальное предположение с воображаемой ситуацией и выбирать will или would без ошибок.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условных предложений чаще всего сравнивают на уроках, чтобы точнее передавать степень реальности.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материалу презентации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естественные разговорные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звучат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переписке сокращения make фразу легче и привычнее: I'll, you'll, he'll, we'll, they'll. Они помогают звучать естественно, особенно в диалогах и коротких сообщениях.
</a:t>
            </a:r>
            <a:endParaRPr lang="en-US" sz="819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определяет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похож на живой разговор, сокращения уместнее; если это правило, объяснение или учебный пример, полные формы выглядят точнее и аккуратнее.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 — для акцента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I will и will not чаще встречаются в более формальном стиле или тогда, когда нужно подчеркнуть обещание, отказ или особую важность сказанного.
</a:t>
            </a:r>
            <a:endParaRPr lang="en-US" sz="8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коммуникативные значения результата в First Conditional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модель по-разному работает в зависимости от интонации, ситуации и цели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First Conditional служит для прогноза и принятия решения, а редкие значения связаны с вежливой просьбой или предложением.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интерпретация по материалу презентации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и логика противопоставления
</a:t>
            </a:r>
            <a:endParaRPr lang="en-US" sz="2253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условии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отрицание стоит в if-clause, оно показывает нежелательное условие или препятствие. Такая форма часто звучит как предупреждение о возможной проблеме и помогает сразу увидеть риск.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результате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отрицание находится в главной части, акцент смещается на последствия. Говорящий подчёркивает, чего не произойдёт, если условие не выполнится, и тем самым делает фразу более категоричной.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отрицания в одной конструкции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отрицание появляется в обеих частях, предложение строит выбор между двумя сценариями. Смысл становится особенно выразительным: одно действие предотвращает неприятный результат, а другое открывает возможность для успешного исхода.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First Conditional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грамматики и смысла предложения.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 использовании First Conditional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 условной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 — ставить will после if: такая форма нарушает стандартную модель First Conditional. В условной части нужно использовать настоящее время, а не Future Simple.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типом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смешивают First Conditional и Zero Conditional, не различая факт и вероятное будущее событие. Из-за этого меняется смысл, и предложение звучит неестественно или слишком обобщённо.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часто ошибаются с местом вспомогательного глагола: will должен стоять перед подлежащим. Если порядок нарушен, вопрос теряет грамматическую точность и становится трудным для понимания.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или unless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противоположны по смыслу, поэтому их нельзя заменять друг другом без изменения значения. Ошибка здесь особенно заметна, потому что меняется условие и возможный результат.
</a:t>
            </a:r>
            <a:endParaRPr lang="en-US" sz="1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пишет однокласснику: If you need help with the project, I’ll answer tonight. В одном коротком сообщении она сразу обозначает готовность помочь и связывает её с конкретным условием. Такая форма звучит естественно и по-деловому.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после уроков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класса появляется уведомление: If the timetable changes, we’ll inform you immediately. Сообщение не просто передаёт факт, а показывает, что действие администрации зависит от будущей ситуации. Именно поэтому First Conditional часто используют в официальных школьных объявлениях.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 школьном чате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учеников обсуждают встречу: If you come earlier, we can start the presentation sooner. Здесь важна не только грамматика, но и практическая организация совместной работы. Конструкция помогает вежливо предложить удобный план и обозначить возможный результат.
</a:t>
            </a:r>
            <a:endParaRPr lang="en-US" sz="876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 перед репетицией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в диалогах, сообщениях и школьном общении
</a:t>
            </a:r>
            <a:endParaRPr lang="en-US" sz="22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 выбор модального глагола в результате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модального глагола меняет не только степень уверенности, но и коммуникативную задачу: от прогноза до совета или обозначения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уверенность, тем ближе значение к прямому прогнозу; чем ниже — тем заметнее оттенок предположения или рекомендации.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интерпретация по материалу презентации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готовые модели First Conditional для запоминания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помогают быстро узнавать структуру и переносить её в реальные школьные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одна схема, но меняются контекст и результат; это облегчает запоминание и помогает строить собственные фразы.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Conditional: точность в будущем начинается с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помогает говорить о будущем без неопределённости: условие, результат, степень вероятности и выбор формы создают точный смысл. Освоив эту модель, легче строить естественную и грамотную английскую речь.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2026-05-31T17:15:40Z</dcterms:created>
  <dcterms:modified xsi:type="dcterms:W3CDTF">2026-05-31T17:15:40Z</dcterms:modified>
</cp:coreProperties>
</file>