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image" Target="../media/image-8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и Австралия: общий обзор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региона, два разных мира.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тема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 удобно рассматривать через сравнение: от природных условий и расселения до хозяйства, культур и роли регионов в 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регионов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восточную часть Евразии и простирается от средиземноморских берегов до побережий Тихого океана, охватывая огромные расстояния и множество природных зон.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Азии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островными государствами делает прибрежные зоны особенно значимыми: здесь сосредоточены порты, торговля, рыболовство и основные транспортные узлы.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соседство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южнее Азии, между Индийским и Тихим океанами. Её удалённость от других материков определяет островной характер связей и особую природную изоляцию.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Австралии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региона важны океаны и проливы. Через них проходят морские пути, связывающие страны Азии с Европой, Африкой и Америкой.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 Зарубежной 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 помогают увидеть внутреннее разнообразие Зарубежной Азии и понять, почему страны региона развиваются по-разному.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субрегионы отражает различия в природных условиях, населении и хозяйственной специализации.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Зарубежная Азия, обобщающая регионализация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равнины, плато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нагорье формируют самый высокий горный пояс Земли. Они влияют на климат, затрудняют сообщения и служат источником крупных рек.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плато Азии отличаются контрастными природными условиями: от засушливых районов до относительно благоприятных территорий. На них часто развиваются пастбищное животноводство и добыча полезных ископаемых.
</a:t>
            </a:r>
            <a:endParaRPr lang="en-US" sz="893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 и Месопотамская низменность удобны для земледелия, транспорта и плотного расселения. Именно здесь особенно рано возникли крупные цивилизации.
</a:t>
            </a:r>
            <a:endParaRPr lang="en-US" sz="946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 не только внешний облик материка, но и размещение населения. Чем сложнее доступ к территории, тем ниже плотность заселения и плотнее зависимость от природных ресурсов.
</a:t>
            </a:r>
            <a:endParaRPr lang="en-US" sz="946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сезонность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географии; условная шкала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климата особенно заметны на огромных пространствах Восточной и Южной Азии, где сезонность определяет режим осадков и хозяйственную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Азии отличается жарой и влажностью, центр — континентальностью, а восток — наибольшей зависимостью от муссонов.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как ключевой фактор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сезонная смена давления и температур влияет на ветры и осадки.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950" y="1564045"/>
            <a:ext cx="24465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79579"/>
            <a:ext cx="279600" cy="2485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Азии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сохраняют богатейшее биологическое разнообразие. Они характерны для районов с постоянным теплом и обильными осадками, особенно в островной и приэкваториальной Азии.
</a:t>
            </a:r>
            <a:endParaRPr lang="en-US" sz="1082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Азии пригодны для пашни и пастбищного животноводства. Их природный облик особенно заметен на обширных равнинах и в сухих внутренних районах материка.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территории с чередованием влажного и сухого сезонов. Здесь развиваются травянистые ландшафты, редколесья и земледелие, зависящее от сезонных дождей.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Аравии и Центральной Азии формируются в условиях дефицита влаги. Разреженная растительность, большие суточные амплитуды температур и нехватка воды ограничивают хозяйство.
</a:t>
            </a:r>
            <a:endParaRPr lang="en-US" sz="1178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 меняют природные условия на коротких расстояниях: высота определяет температуру, увлажнение и почвы. Поэтому в горах рядом встречаются несколько природных зон.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его размещение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географии; условная шкала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связано с водой, плодородными равнинами, транспортом и климатом, поэтому карты плотности резко меняются даже внутри одной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 заселены равнины и прибрежные зоны, а экстремальные природные условия почти всегда снижают плотность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урбанизация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Шанхай, Джакарта, Сеул и Мумбаи входят в число крупнейших агломераций мира. Их рост отражает концентрацию населения, рабочих мест и управленческих функций.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азиатскими мегаполисами требует долгосрочного планирования, развития общественного транспорта и более равномерного распределения рабочих мест между центром и периферией.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развития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Скученность застройки, выбросы транспорта и дефицит зелёных зон ухудшают качество воздуха и усиливают экологические риски. Особенно уязвимы густонаселённые прибрежные районы.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повышает нагрузку на дороги, метро, энергетику, водоснабжение и жилищный фонд. Из-за этого городам приходится постоянно расширять инфраструктуру.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инфраструктуру
</a:t>
            </a:r>
            <a:endParaRPr lang="en-US" sz="838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сосредоточены транспортные узлы, банки, университеты, штаб-квартиры компаний и высокотехнологичные производства. Это усиливает их роль в национальной и мировой экономике.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религии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сосуществуют индуизм, ислам, буддизм, христианство, конфуцианство и множество местных верований. Такое соседство формировалось веками и сделало Азию одним из самых религиозно разнообразных пространств мира.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палитра
</a:t>
            </a:r>
            <a:endParaRPr lang="en-US" sz="1453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цивилизации Азии оставили города, храмы, письменность и художественные традиции, которые до сих пор формируют культурный облик региона. Наследие прошлого здесь тесно связано с современной жизнью.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цивилизаций
</a:t>
            </a:r>
            <a:endParaRPr lang="en-US" sz="1453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язык связан с историей народа и его государственностью. Поэтому рядом существуют крупные национальные языки, региональные диалекты и международные языки общения, особенно в городах и торговых центрах.
</a:t>
            </a:r>
            <a:endParaRPr lang="en-US" sz="113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уважение к старшим и традиционные нормы поведения остаются важными ориентирами повседневной жизни. Даже в быстро меняющихся обществах они заметно влияют на образование, быт и общественные отношения.
</a:t>
            </a:r>
            <a:endParaRPr lang="en-US" sz="1104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Азии: от ресурсов к экспорту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сырьё, рабочая сила и специализация стран связываются в общую экономическую систему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опоры и морские артерии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опираются на уголь, руды, лесные и водные ресурсы, формируя крупную промышленную базу. На этой основе развиваются металлургия, электроэнергетика и производство для внутреннего рынка.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индустрии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 и Южно-Китайское море — это узлы, через которые проходят потоки товаров между Азией, Европой и Америкой. Их значение особенно велико для поставок топлива и контейнерных грузов.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 мира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стран Персидского залива определяют не только доходы региона, но и работу переработки, транспорта и портов. Эти ресурсы становятся основой энергетической безопасности и международной торговли.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пустынных побережий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Восточной Азии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Восточной Азии стали центрами финансов, науки и управления. Именно здесь сосредоточены современные транспортные сети, университеты и предприятия, работающие на глобальные рынки.
</a:t>
            </a:r>
            <a:endParaRPr lang="en-US" sz="1083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готовой продукции соединяет Восточную Азию с остальным миром. Порты, логистика и точная кооперация предприятий позволяют быстро выпускать и отправлять сложные товары.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цепочки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поддерживаются крупными инвестициями в исследования, цифровые технологии и роботизацию. Тайвань, Япония и Республика Корея особенно заметны в высокотехнологичных отраслях и разработке новых решений.
</a:t>
            </a:r>
            <a:endParaRPr lang="en-US" sz="1083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производством электроники, автомобилей и судов. Компании из Китая, Японии и Республики Корея задают высокие стандарты качества, скорости обновления и технологической конкуренции.
</a:t>
            </a:r>
            <a:endParaRPr lang="en-US" sz="1155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лидерство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население, климат и хозяйство
</a:t>
            </a:r>
            <a:endParaRPr lang="en-US" sz="2959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 — один из самых густонаселённых районов планеты. Здесь особенно заметны крупные агломерации, высокая плотность расселения и постоянное давление на землю, транспорт и воду.
</a:t>
            </a:r>
            <a:endParaRPr lang="en-US" sz="1214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Населённый пояс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Пакистан, Бангладеш и Шри-Ланка развивают текстиль, переработку сырья и услуги. Во многих городах быстро растут информационные технологии, а внутренний рынок остаётся очень ёмким.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экономика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во многом зависит от муссонов, поэтому погодные колебания напрямую влияют на урожай. Рис, пшеница, чай и хлопок остаются важными культурами для миллионов жителей.
</a:t>
            </a:r>
            <a:endParaRPr lang="en-US" sz="1214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климата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заметна в религиях, архитектуре и повседневных традициях. Наряду с современными городами здесь сохраняются древние центры культуры, которые продолжают влиять на общественную жизнь.
</a:t>
            </a:r>
            <a:endParaRPr lang="en-US" sz="1138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1756" y="1145868"/>
            <a:ext cx="2604388" cy="2016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море, труд и обмен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соединяет материк и архипелаги, поэтому морские пути здесь так же важны, как суша. Проливы, порты и прибрежные города формируют торговую сеть, которая связывает страны региона с мировым рынком.
</a:t>
            </a:r>
            <a:endParaRPr lang="en-US" sz="1068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 проливов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Таиланд, Малайзия и Филиппины сочетают сборочную промышленность, туризм и растущий сектор услуг. Регион привлекает инвестиции благодаря рабочей силе, портам и выгодному положению между океанами.
</a:t>
            </a:r>
            <a:endParaRPr lang="en-US" sz="1041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открытых берегов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и в дельтах рек сохраняется рисоводство, а в тропиках развиваются плантации каучука, пальмового масла и чая. Эти отрасли по-прежнему поддерживают занятость и экспорт.
</a:t>
            </a:r>
            <a:endParaRPr lang="en-US" sz="1165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тропиков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экономики Юго-Западной Азии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общеизвестной специализации стран региона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Засушливость усиливает зависимость стран региона от воды, энергетики и транспортных коридоров. Прибрежные и внутренние узлы хозяйства развиваются неравномерно.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позиции связаны с нефтью, газом и транзитным положением; у Турции и ОАЭ заметна более сильная диверсификация в транспорт и услуги.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стран Центральной Азии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Центральной Азии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 показывает общие природные условия и разные хозяйственные акценты. Важнейшую роль играют сырьё, вода и транзит между крупными рынками.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объединяют сырьевые отрасли и транспорт, но специализация стран различается: от добычи газа до орошаемого земледелия.
</a:t>
            </a:r>
            <a:endParaRPr lang="en-US" sz="13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пространство и расселение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одновременно материк и государство, полностью расположенное в Южном полушарии. Её удалённость от других континентов сильно повлияла на природу, расселение и хозяйственные связи.
</a:t>
            </a:r>
            <a:endParaRPr lang="en-US" sz="1174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материк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на побережье связаны с портами, услугами, образованием и высокотехнологичными отраслями. Именно они формируют основной экономический каркас Австралии.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центры
</a:t>
            </a:r>
            <a:endParaRPr lang="en-US" sz="1472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занята пустынями и полупустынями, поэтому густо заселены в основном побережья. На юго-востоке и юго-западе сосредоточены крупнейшие города, транспорт и промышленность.
</a:t>
            </a:r>
            <a:endParaRPr lang="en-US" sz="1102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мало пригодны для плотного земледелия, зато богаты полезными ископаемыми. Это делает добывающую промышленность важной частью экономики страны и её экспорта.
</a:t>
            </a:r>
            <a:endParaRPr lang="en-US" sz="1177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потенциал
</a:t>
            </a:r>
            <a:endParaRPr lang="en-US" sz="14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сравнения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и Австралия показывают, как по-разному могут сочетаться природа, население и хозяйство. Один регион поражает масштабом и разнообразием, другой — удалённостью, устойчивостью и уязвимостью экосистем.
</a:t>
            </a:r>
            <a:endParaRPr lang="en-US" sz="17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2026-07-27T03:13:37Z</dcterms:created>
  <dcterms:modified xsi:type="dcterms:W3CDTF">2026-07-27T03:13:37Z</dcterms:modified>
</cp:coreProperties>
</file>