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области планеты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территории там, где влаги мало, а испарение часто обгоняет дожди.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зоны есть на всех материках, кроме Антарктиды: Сахара, Аравийская пустыня, Гоби, Атакама. Их появление объясняют не только температура, но и осадки, ветры, удалённость от океана и горы, задерживающие влажный воздух.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встречаются сухие территории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некоторых местах очень мало воды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причин засухи — малое количество осадков. Во многих пустынях за год выпадает меньше 250 мм, а в самых сухих местах дожди бывают крайне редко и нерегулярно.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часто срабатывают зоны высокого давления: воздух опускается вниз и почти не образует облаков. Поэтому небо остаётся ясным, а осадков становится ещё меньше.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Сухими становятся и районы «за горами»: влажный воздух поднимается, отдают влагу одной стороне хребта, а за ним осадки выпадают значительно реже. Дополняют картину и холодные течения у некоторых пустынных берегов.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и жаркие, и холодные сухие районы: главное общее условие — влаги всё время не хватает.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засушливых территорий приходится на жаркие пустыни, но полупустыни и сухие степи тоже занимают значительные площади.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6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классификация (точные доли для круговой диаграммы в задании не указаны).
</a:t>
            </a:r>
            <a:endParaRPr lang="en-US" sz="106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засушливые области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Сахара: истории о жаркой засухе и жизни внутри неё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Дюны и оазисы: вода как редкая «награда»
</a:t>
            </a:r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Сахара будто разогревает всё вокруг: песок становится горячим, шаги растворяются в дрожащем воздухе. Но рядом с местами выхода подземной воды появляются оазисы с зеленью. Там легче встретить людей и растения, которым нужна влага.
</a:t>
            </a:r>
            <a:endParaRPr lang="en-US" sz="1555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равнины и редкие кустарники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песка, в Сахаре встречаются каменистые участки, где поверхность быстро нагревается и так же быстро остывает ночью. Растительность здесь редкая, зато выносливая: кустарники удерживаются на бедных почвах и переживают жару. Такие места показывают, насколько суровой может быть пустыня.
</a:t>
            </a:r>
            <a:endParaRPr lang="en-US" sz="140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пустыне: резкое охлаждение после зноя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уходит, в Сахаре темнеет и становится заметно холоднее. Из-за сухого воздуха тепло быстро покидает поверхность, поэтому ночи нередко ощущаются прохладными. Контраст дня и ночи особенно хорошо передаёт настроение самых суровых жарких сухих территорий.
</a:t>
            </a:r>
            <a:endParaRPr lang="en-US" sz="14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скачки температуры тяжело переносить живым организмам. Растения и животные вынуждены экономить влагу, прятаться от жары и приспосабливаться к ритму дня.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областях часто бывает большая разница между днём и ночью. Днём солнце сильно нагревает землю, а ночью тепло быстро уходит в атмосферу.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сухого воздуха меньше облаков и пара, которые могли бы удержать тепло. Поэтому пустыня может быть невыносимо жаркой днём и прохладной, а иногда и холодной ночью.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перепады температуры в сухом климате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716334"/>
            <a:ext cx="7101300" cy="34253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засушливых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примеры жарких и холодных сухих областей и их ключевые особенности.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Засушливость бывает разной: одни территории жаркие, другие холодные, но везде воды и осадков не хватает.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уровня; точные площади для всех строк в задании не указаны.
</a:t>
            </a:r>
            <a:endParaRPr lang="en-US" sz="11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3" y="4753825"/>
            <a:ext cx="363825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ксерофитов корни уходят глубоко в почву, чтобы добираться до воды. Благодаря этому растения могут выживать даже там, где верхний слой постоянно сухой.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листья и колючки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пустынных растениях листья небольшие или превращаются в колючки. Так уменьшается испарение, и влаги теряется заметно меньше, чем у обычных растений.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в тканях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ксерофиты накапливают воду в стеблях и листьях. Это позволяет пережить засушливые периоды, когда дожди не дают влаги долго.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«защита» от жары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есть восковой налёт или плотная кожица на поверхности. Такой «щит» снижает потерю влаги и помогает переносить сильную жару.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которые умеют беречь влагу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сухих регионов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засушливых областей часто умеют экономить воду и избегают перегрева. Верблюды могут долго обходиться без питья и передвигаться по песку благодаря приспособлениям организма.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активны в сумерках и ночью: тушканчики, ящерицы и скорпионы прячутся от дневной жары. Фенек в пустынях Северной Африки охлаждается с помощью больших ушей.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воды: от источника к использованию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Источники, проблемы и решения водоснабжения в засушливых районах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селятся рядом с реками, оазисами и побережьем: там легче найти воду и наладить полив. Пустынные поселения держатся не на удаче, а на постоянной заботе о ресурсах.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хозяйства важны культуры, которым подходит орошение. Поэтому распространены финики, хлопок, пшеница и другие растения, а также кочевое скотоводство, где стада перемещаются вслед за кормом.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районах развивается добыча полезных ископаемых: месторождения требуют стабильной подачи воды для производства и быта. Возле таких зон появляются поселки, дороги и сервисы.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живут постоянные общины, города зависят от водопроводов, водохранилищ и каналов. Чем меньше осадков, тем сложнее система снабжения и тем строже контроль расхода воды.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люди в сухих областях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малом количестве осадков вода нужна не только домам, но и производству. Однако именно полив обычно определяет основную нагрузку на водные ресурсы.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снижение потерь и более экономичные методы в сельском хозяйстве дают наибольший эффект для всей территории.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визуализация: доли представлены как пример структуры расходов, без привязки к конкретному району (для демонстрации приоритетов).
</a:t>
            </a:r>
            <a:endParaRPr lang="en-US" sz="7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тратится вода в засушливых регионах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Опустынивание: как земля становится беднее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Беднеет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опустынивании верхний слой теряет плодородие, в почве появляется меньше питательных веществ. Это связано с перевыпасом и разрушением покрова, который раньше защищал землю от высыхания.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и солончаки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не хватает, почва пересыхает и растрескивается. В некоторых местах соли накапливаются на поверхности, образуя солончаки и усложняя рост растений даже при поливе.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кустарники становятся редкими: им труднее находить воду и закрепляться в грунте. Без корней почва хуже удерживается, и процесс деградации ускоряется.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 усиливаются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участки легко подхватываются ветром, и начинаются пыльные бури. Они ухудшают видимость и дыхание, а также затрудняют восстановление природных сообществ после засух.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 и разрушение почвы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поднимает с поверхности сухую почву, песок и мелкую пыль. Такие бури ухудшают видимость, мешают дыханию и могут заносить дорожные покрытия, засыпая поля и здания.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ветровая эрозия особенно заметна там, где растительности мало: корни хуже удерживают грунт. После нескольких сухих сезонов земля быстрее высыхает и становится «подвижной» для ветра.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меры помогают уменьшить ветер и потери влаги, сохранить почву и сделать воду более доступной.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достигаются, когда защищают почву и одновременно экономят воду: меры работают в связке и уменьшают риск дальнейшей деградации.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из школьной географии и практик охраны земель в засушливых регионах.
</a:t>
            </a:r>
            <a:endParaRPr lang="en-US" sz="97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 сухие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потеплением испарение растет: вода быстрее уходит из почвы и с поверхности. Поэтому даже без резкого роста осадков сухость может усиливаться заметно.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видно: чем выше температура, тем сильнее индикатор засушливости. Это повышает вероятность длительных засух и проблем для живых систем.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4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механизма: условная шкала «индекса сухости» показана для наглядности описанного процесса.
</a:t>
            </a:r>
            <a:endParaRPr lang="en-US" sz="84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изменение климата влияет на засушливые области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засушливые области жаркие. Гоби в Азии, Патагония в Южной Америке и части Антарктиды получают мало осадков, но остаются холодными большую часть года.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редкой растительности почва хуже защищена от ветра, а условия для жизни еще суровее, чем в жарких пустынях. Поэтому такие территории тоже относят к засушливым областям Земли.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вода хуже доступна: из‑за холода меньше воды остается в жидком виде, а процессы в почве идут медленнее. Растения и животные вынуждены экономить энергию и приспосабливаться к длительному холоду.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засушливые области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— зелёный остров в пустыне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берется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появляется там, где подземная вода подходит близко к поверхности или выходит наружу. Тогда вокруг источника создаются условия, когда растения получают влагу и удерживаются в местной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рядом селятся люди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вокруг оазисов чаще всего возникают поселения: людям нужен регулярный доступ к воде для питья и хозяйства. В оазисах растут финиковые пальмы и овощи, которым важна влага.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осадков меньше примерно 250 мм в год, засушливость становится выраженной. Это помогает ученым изучать, как экосистемы реагируют на нехватку воды и как планировать экономию.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мм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снижение влаги вокруг этой границы меняет условия для природы и людей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(порог для описания пустынь: менее 250 мм осадков в год).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регионы — это не «пустота», а особая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области планеты разнообразны, но их объединяет нехватка влаги. Жизнь там возможна благодаря приспособлениям растений, животных и людей, а будущее зависит от воды и защиты почв.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2026-05-12T23:36:12Z</dcterms:created>
  <dcterms:modified xsi:type="dcterms:W3CDTF">2026-05-12T23:36:12Z</dcterms:modified>
</cp:coreProperties>
</file>