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жизненно важный биологический процесс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обеспечивает удаление отходов и поддержание баланса в организме.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знаний о выделении в биологии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выделения началось в XIX веке благодаря открытиям Дюма и Сеченова, раскрывающих роль выделения в поддержании внутреннего равновесия и профилактике заболеваний.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процесса выделения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это процесс удаления из организма продуктов обмена, которые могут быть токсичными или избыточными для здоровья.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свойственен всем живым существам — от бактерий до человека, поддерживая гомеостаз и оптимальные условия жизни.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выделительным продуктам относятся углекислый газ, мочевина, избыток воды, минеральные соли, токсичные вещества и другие метаболиты.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этих веществ жизненно важно для предотвращения накопления ядов и сохранения биохимического равновесия.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выделения у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Почки, кожа и лёгкие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образуя мочу; кожа выделяет пот, регулируя влагу и солевой баланс; лёгкие удаляют углекислый газ и водяной пар.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как ключевой детоксикатор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нейтрализует токсины, участвует в обмене веществ и выводит продукты распада через желчь.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почек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ежедневно фильтруют примерно 180 литров крови, формируя около 1,5–2 литров мочи, поддерживая очищение организма.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водно-солевой баланс, контролируя концентрацию ионов натрия и калия для гомеостаза.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участвуют в регуляции артериального давления, выделяя гормон ренин, а также удаляют вредные продукты обмена.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мочи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компонент мочи — вода, обеспечивающая растворение и транспорт остальных веществ.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воды позволяет эффективно удалять растворённые продукты обмена из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в процессе выделения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выделяет через потовые железы воду, которая помогает регулировать температуру тела, особенно в жаркую погоду.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также содержит соли натрия, способствуя поддержанию минерального баланса организма.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кожа выводит мочевину и молочную кислоту, обеспечивая дополнительное очищение от продуктов обмена.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кожа не только защищает, но и участвует в водно-солевом и температурном балансе организма.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лёгких в выделении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из организма удаляется вода в виде водяного пара, что помогает поддерживать общий водный баланс.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выводят углекислый газ — основной продукт дыхательного обмена — предотвращая закисление крови и тканей организма.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как орган выделения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превращает токсичный аммиак в менее вредную мочевину, которую далее выводят почки.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обезвреживает медикаменты и алкоголь, защищая организм от отравлений и нарушений работы внутренних систем.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желчи в печени помогает выводить продукты распада гемоглобина и другие ненужные вещества.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8780" y="1467950"/>
            <a:ext cx="514643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выделения и их функций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выделяемые вещества и функции каждого выделительного органа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выполняет специализированную роль, обеспечивая комплексное очищение и поддержание гомеостаза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мочи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первичной и конечной мочи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почки фильтруют до 180 литров первичной мочи, из неё формируется примерно 1,5–2 литра конечной, которая выводится из организма. Этот процесс обеспечивает очистку крови и поддержание баланса жидкостей.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образования мочи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мочи проходит через фильтрацию крови в клубочках почек, где отделяются отходы. Затем происходит реабсорбция нужных веществ обратно в кровь и секреция дополнительных отходов в канальцах нефрона.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пути выведения продуктов обмена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выводящих веществ из организма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выделения у животных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главную роль в выделении играет жабры, через которые выводится аммиак — токсичный продукт обмена, растворяемый в воде и быстро удаляемый в окружение.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мочевыделительную систему, завершающуюся клоакой, и выводят в основном мочевую кислоту, что позволяет им сохранять воду в условиях ограниченного доступа к жидкости.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используют мальпигиевы сосуды для удаления продуктов обмена, обеспечивая эффективное освобождение от токсинов в их малом объёме жидкости.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выделительных органов и продукты выделения тесно связаны со средой обитания — водные животные выводят аммиак, сушеные — мочевую кислоту, а влажные могут комбинировать разные стратегии.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 растений: процессы и органы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испарение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поверхность листьев растения теряют воду в виде пара, способствуя охлаждению и движению воды и питательных веществ внутри организма.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выделении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как побочный продукт фотосинтеза через устьица на листьях. Этот процесс необходим для газообмена и поддержания жизни окружающих организмов.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Гутация и выделение лишней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утренние часы на краях листьев могут появляться капельки воды — результат гутационных процессов, когда избыточная влага выводится через гидатоды.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выделения для здоровья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нормальной работы выделительной системы снижает риск хронических заболеваний и способствует долгой и активной жизни.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выделение предотвращает накопление токсинов и ядовитых веществ, обеспечивая внутреннюю чистоту и нормальное функционирование организма.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выделительных функций могут привести к развитию почечной недостаточности, кожным воспалительным заболеваниям и общему отравлению организма.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экологии на выделительные системы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пищевых продуктов увеличивает токсическую нагрузку на почки и печень, потому что они вынуждены перерабатывать чужеродные яды.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неблагоприятных экологических условиях отмечается высокая частота болезней почек и печени, а также ухудшение состояния кожи и лёгких, особенно у подростков.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окружающая среда требует усиленной защиты выделительной системы через своевременную профилактику и снижение воздействия вредных факторов.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заболеваний выделительной системы у подростков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распространёнными заболеваниями среди подростков являются пиелонефрит, дерматиты и аллергические реакции кожи.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заболевания почек доминируют, что связано с экологией и образом жизни в различных регионах России.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 год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заболеваний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личной гигиены помогает предотвратить загрязнение кожи и инфекционные процессы, сохраняет выделительную функцию.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потребление чистой воды стимулирует работу почек и способствует эффективному удалению токсинов из организма.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 физическая активность поддерживают нормальный обмен веществ и укрепляют здоровье выделительной системы.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и регулярные медицинские обследования обеспечивают раннее выявление нарушений и профилактику осложнений.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выделении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самый крупный орган выделения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не только защищает тело, но и выделяет воду, соли и другие вещества через потовые железы, помогая регулировать температуру и очищать организм.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человеческой мочи в Средневековье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алхимии Средневековья моча применялась для добычи фосфора — ценный элемент для различных экспериментов и производства краски.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 верблюда в условиях дефицита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выделяет очень концентрированную мочу и почти не потеет, что помогает ему сохранять воду и выживать в засушливой пустынной среде.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основа жизни и здоровья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поддерживает чистоту внутренней среды, защищая организм от токсинов. Это ключевой процесс для выживания и адаптации всех живых существ.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2026-05-09T03:51:56Z</dcterms:created>
  <dcterms:modified xsi:type="dcterms:W3CDTF">2026-05-09T03:51:56Z</dcterms:modified>
</cp:coreProperties>
</file>