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Н.С. Лесков: писатель русской провинции, народной речи и нравственного выбора
</a:t>
            </a:r>
            <a:endParaRPr lang="en-US" sz="3298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провинциальной России, народной речи и сложных моральных решений.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и эпоха перемен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писал в послереформенную эпоху, когда Россия искала новые социальные и духовные ориентиры. Его проза точно передаёт столкновение живой жизни, народного опыта и официальных порядков, а также стремление увидеть национальный характер без упрощений.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ранние впечатления будущего писателя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Орловские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родился 16 февраля 1831 года в Орловской губернии. Провинциальная среда с ранних лет дала ему живое представление о русской повседневности, где рядом существовали разные сословия, уклады и нравы.
</a:t>
            </a:r>
            <a:endParaRPr lang="en-US" sz="1148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чиновника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будущего писателя служил чиновником, поэтому Лесков рано увидел не только бытовую, но и служебную сторону жизни. Это помогло ему тонко чувствовать зависимость человека от системы и власти.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среде купцов, духовенства, мастеровых и крестьян приучило его слышать различия в интонациях и словаре. Позднее именно это речевое многообразие стало одной из основ его прозы.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наблюдательности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впечатления научили Лескова замечать характер через деталь, жест и слово. Поэтому в его произведениях провинция никогда не выглядит фоном: она становится главным пространством человеческих судеб.
</a:t>
            </a:r>
            <a:endParaRPr lang="en-US" sz="117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Служба, поездки и журналистика как школа будущего прозаика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не учился в университете и начинал путь через канцелярскую службу и деловую практику. Это дало ему редкую для литератора близость к повседневной жизни и реальным общественным отношениям.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85821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по стране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1850–1860-е годы он много ездил по России, бывал на Украине, в Киеве и в губернских городах. Эти поездки расширили его взгляд на страну и дали богатый материал для будущих текстов.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1642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 прозы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торговой, административной и церковной средой легли в основу очерков и художественных произведений. Лесков умел превращать бытовой факт в выразительную сцену и точную социальную характеристику.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17464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журналистики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журналистике приучила его к точности, быстроте реакции и вниманию к общественным событиям. Благодаря этому его проза соединяет документальную достоверность с художественным обобщением.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555719"/>
            <a:ext cx="5426700" cy="25856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Н.С. Лескова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жизненный опыт постепенно превращался в художественный метод.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становился жизненный опыт писателя, тем увереннее он вырабатывал собственный стиль: наблюдательность, сказ, интерес к нравственному выбору и к провинциальной России.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Н.С. Лескове; школьный курс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58671"/>
            <a:ext cx="244327" cy="1954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как мастер национальной речи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свободно соединяет разговорную, просторечную и книжную лексику. Благодаря этому его текст звучит естественно и передаёт не только смысл, но и интонацию живой устной речи.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Сказовая манера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у Лескова часто строится как рассказ очевидца. Сказ делает текст доверительным, создаёт ощущение непосредственного голоса и помогает раскрывать героя через саму речь.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речевая характеристика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у Лескова говорит по-своему: через словарь, синтаксис и привычные обороты. Так писатель показывает социальное положение, характер и внутреннюю культуру героя без прямых пояснений.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афоризм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у Лескова сочетается с афористичностью и наблюдательностью. Его фразы часто запоминаются именно потому, что в них бытовая точность соединяется с нравственным смыслом.
</a:t>
            </a:r>
            <a:endParaRPr lang="en-US" sz="11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жанры и произведения Лескова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 средняя проза стала для Лескова главным пространством художественного эксперимента.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повестей и малой прозы показывает, что именно в компактной форме Лесков точнее всего раскрывал характер, конфликт и языковое новаторство.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основным произведениям Н.С. Лескова, школьный курс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важна, потому что именно тогда повесть закрепила за Лесковым репутацию мастера сатирической и одновременно глубоко национальной прозы.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1881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была опубликована повесть «Левша», ставшая символом лесковского взгляда на народный талант.
</a:t>
            </a:r>
            <a:endParaRPr lang="en-US" sz="2356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Н.С. Лесков, «Левша»; справочные литературные источники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«Очарованный странник»: путь человека через испытания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Скитания Ивана Флягина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Флягин проходит через службу, опасности, ошибки и долгие странствия. Его биография похожа не на ровный путь, а на цепь испытаний, в которых постепенно проявляется сила характера и внутренняя выносливость.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приключения к покаянию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напряжённый сюжет соединён с нравственным смыслом. Внешние события важны не сами по себе: они ведут героя к осознанию собственной вины, к покаянию и к поиску духовной опоры.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русского странника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Флягин связан с традицией русской духовной культуры, где странничество понимается как особый путь самопознания. Лесков показывает, что человек приходит к пониманию совести через опыт боли, ошибок и внутреннего перелома.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«Леди Макбет Мценского уезда»: страсть, несвобода и преступление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711700" y="1330275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Душная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Измайлова живёт в мире скуки, зависимости и внутренней пустоты. Провинциальный быт у Лескова показан как пространство, где личность постепенно теряет свободу и ясные нравственные ориентиры.
</a:t>
            </a:r>
            <a:endParaRPr lang="en-US" sz="1075" dirty="0"/>
          </a:p>
        </p:txBody>
      </p:sp>
      <p:sp>
        <p:nvSpPr>
          <p:cNvPr id="11" name="Text 3"/>
          <p:cNvSpPr txBox="1"/>
          <p:nvPr/>
        </p:nvSpPr>
        <p:spPr>
          <a:xfrm>
            <a:off x="4711700" y="2204826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страсти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чувства становится для героини не освобождением, а началом разрушения. Страсть у Лескова изображена как мощная энергия, которая, не встретив нравственного контроля, ведёт к трагедии.
</a:t>
            </a:r>
            <a:endParaRPr lang="en-US" sz="1065" dirty="0"/>
          </a:p>
        </p:txBody>
      </p:sp>
      <p:sp>
        <p:nvSpPr>
          <p:cNvPr id="12" name="Text 4"/>
          <p:cNvSpPr txBox="1"/>
          <p:nvPr/>
        </p:nvSpPr>
        <p:spPr>
          <a:xfrm>
            <a:off x="4711700" y="3079377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преступлений
</a:t>
            </a:r>
            <a:pPr algn="l" indent="0" marL="0">
              <a:lnSpc>
                <a:spcPct val="115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на нарастающем напряжении: одно нарушение влечёт за собой другое. Писателя интересует не только сам поступок, но и то, как внутренний распад человека отражается во внешнем действии.
</a:t>
            </a:r>
            <a:endParaRPr lang="en-US" sz="1091" dirty="0"/>
          </a:p>
        </p:txBody>
      </p:sp>
      <p:sp>
        <p:nvSpPr>
          <p:cNvPr id="13" name="Text 5"/>
          <p:cNvSpPr txBox="1"/>
          <p:nvPr/>
        </p:nvSpPr>
        <p:spPr>
          <a:xfrm>
            <a:off x="4711700" y="3953931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оставляет ощущение жёсткого предупреждения: человек не может безнаказанно переступить нравственный закон. Именно поэтому произведение звучит как трагическая история несвободы и ответственности.
</a:t>
            </a:r>
            <a:endParaRPr lang="en-US" sz="101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лесковский сюжет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 провинциальной среды и бытовой подробности → появление необычного, ярко выраженного героя → жизненное или нравственное испытание → столкновение с властью, обычаем, толпой или социальной несправедливостью → кульминация, в которой герой делает выбор или раскрывает свой характер → финал, сочетающий иронию, трагизм или нравственный вывод.
</a:t>
            </a:r>
            <a:endParaRPr lang="en-US" sz="10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мотивы и тема праведничества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59200" y="2000475"/>
            <a:ext cx="2787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Праведник у Лескова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привлекает не безупречность, а внутренняя верность правде. Его герои сохраняют сострадание, не прячутся за формой и в трудной ситуации выбирают совесть, а не удобство.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83809" y="2000475"/>
            <a:ext cx="2787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Священники, старообрядцы, странники и люди церковного круга у Лескова показаны как носители разных взглядов на веру. Через их судьбы раскрываются сомнения, ответственность и поиск подлинной жизни.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08422" y="2000475"/>
            <a:ext cx="2787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Соборяне как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«Соборяне» церковный мир становится пространством нравственных испытаний, где особенно заметно различие между внешним благочестием и настоящей духовной стойкостью, проверяемой повседневностью.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Лескова и их художественная значимость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Лескова особенно интересуют ситуации, где повседневная жизнь проверяет человека на внутреннюю стойкость и нравственную самостоятельность.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темы народного таланта подчёркивает внимание Лескова к скрытым возможностям простого человека и к тому, как общество распоряжается даром.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произведений Н.С. Лескова: «Левша», «Очарованный странник», «Соборяне», «Леди Макбет Мценского уезда».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Провинциальная Россия как главный художественный мир Лескова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уезда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Уездный город у Лескова — не фон, а живой организм. Здесь переплетаются служба, торговля, церковный быт и повседневные разговоры, из которых рождается движение сюжета.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24435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 купцов, чиновников, мастеровых, духовенство, странников и крестьян. Такое многообразие позволяет увидеть общество целиком и понять, как различается их речь, поведение и система ценностей.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187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характеров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провинциальной среде особенно заметны слабость и сила человека. Обычные бытовые ситуации у Лескова часто превращаются в проверку совести, достоинства и способности поступать по правде.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595726"/>
            <a:ext cx="5597100" cy="26256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Лескова и их смысл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произведений показывает, как по-разному Лесков раскрывает человека, среду и нравственный выбор.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широкий диапазон интересов Лескова: от трагической психологии до сатиры, от религиозной темы до изображения народного мастерства.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Н.С. Лескова и их общепризнанные датировки.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Прижизненная репутация и литературные споры вокруг Лескова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 классифицировать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Современникам было непросто определить место Лескова в литературе: он не сводился ни к одному направлению, потому что соединял публицистическую наблюдательность, иронию, нравственный анализ и сказовую форму.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стало ясно, что сила Лескова — в точности наблюдения и языковом новаторстве. Поэтому его тексты заняли прочное место в истории русской прозы и в школьном чтении.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недоверие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критика XIX века не сразу оценила масштаб его языка и художественной манеры. Необычность стиля нередко воспринималась как резкость, избыточность или отход от привычных норм.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235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Независимая 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отсутствие подчинения модным школам сделало Лескова особенно интересным для последующих поколений. Его проза сохранила самостоятельность и не устарела вместе с литературными спорами эпохи.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признанию: от современников к школьной классике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интереса к Лескову усилили театральные постановки, экранизации и филологические исследования, особенно в XX веке.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подлинное признание пришло позже, когда читатели и исследователи оценили новаторство его языка и особую художественную форму.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литературной рецепции Н.С. Лескова в XIX–XX веках.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483" y="2020650"/>
            <a:ext cx="193987" cy="22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6125" y="2026800"/>
            <a:ext cx="209400" cy="20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1474" y="2026800"/>
            <a:ext cx="209400" cy="209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юмор и авторская ирония в прозе Лескова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87038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Сказовая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часто строит повествование так, будто его рассказывает живой собеседник. Благодаря этому речь звучит естественно, а характер героя раскрывается через интонацию, лексику и особенности фразы.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622387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насмешка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у Лескова не ради развлечения: оно помогает точнее увидеть человеческие слабости, провинциальную нелепость и моральную неустроенность, не разрушая серьёзного смысла происходящего.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657713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мастерски использует пословицы, просторечие, профессиональные слова и неожиданные обороты. Такая языковая плотность делает прозу выразительной и помогает каждому персонажу говорить по-своему.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Лесков остаётся современным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и выразительный язык → узнаваемые типы людей и социальных ролей → конфликт личности с системой и бытовой средой → внимание к совести, ответственности и внутренней свободе → актуальность для разговора о таланте, справедливости, выборе и человеческом достоинстве.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показал Россию через провинциальную жизнь, сильные характеры и внутренний выбор человека. Его проза соединяет сатиру, психологизм и духовный поиск, оставаясь важной и для сегодняшнего читателя.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Лесков: писатель живой речи и нравственной глубины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2026-05-27T11:59:17Z</dcterms:created>
  <dcterms:modified xsi:type="dcterms:W3CDTF">2026-05-27T11:59:17Z</dcterms:modified>
</cp:coreProperties>
</file>