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наследие: сокровища Земли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удивительные места планеты, которые мы бережём вместе.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и список, который хранит чудеса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объединяет страны ради образования, науки и культуры. С 1972 года её список помогает сохранять места, важные для всех людей, будь то древний город, гора или редкий природный уголок.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объектов наследия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горы, леса, озёра, острова и водопады. Здесь особенно заметна красота Земли и живут редкие виды растений и животных.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творения людей: старые города, храмы, крепости, мосты и площади. Они показывают, как жили и строили люди в разные эпохи.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природа и история неразделимы. Это места, где рядом с красивыми ландшафтами сохранились следы жизни людей и их традиций.
</a:t>
            </a:r>
            <a:endParaRPr lang="en-US" sz="11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 веками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создавалась на протяжении многих столетий. Разные участки строили в разное время, поэтому она стала огромным сооружением с длинной историей и множеством особенностей.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на стене служили для охраны и передачи сигналов. С их помощью люди могли вовремя заметить опасность и предупредить другие участки стены.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части стены проходят по холмам и горам. Из-за этого она выглядит особенно величественно, словно длинная каменная лента, тянущаяся по вершинам.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напоминает о терпении, труде и умении строителей. Она показывает, что люди способны создавать по-настоящему грандиозные сооружения.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города, где живёт история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центрах городов можно увидеть площади, где когда-то проходила жизнь жителей. Они помогают представить, как выглядели встречи, рынки и праздники много веков назад.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и храмы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соборы и храмы часто становятся главными украшениями таких городов. Их башни, купола и витражи рассказывают о вере, искусстве и мастерстве строителей.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старых улицах дома стоят близко друг к другу, а дороги бывают очень узкими. По ним легко представить, как люди ходили пешком и передвигались на повозках.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Прага, Венеция, Дубровник и Куско сохраняют атмосферу прошлого. В них история не спрятана в музее — она видна прямо на улицах, мостах и фасадах домов.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в Египте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гиганты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стоят на краю пустыни уже около 4 500 лет. Они поражают своими размерами и точностью постройки. Когда смотришь на них, кажется, будто время замедляется и начинает шептать древние секреты.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фараонов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служили гробницами фараонов — правителей Древнего Египта. Рядом с ними стоит Большой Сфинкс, словно древний страж. Вместе эти памятники напоминают о далёкой эпохе, когда люди создавали удивительные сооружения для вечности.
</a:t>
            </a:r>
            <a:endParaRPr lang="en-US" sz="13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сокровища планеты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и глубокие долины создают необычные ландшафты. В таких местах природа сохраняет редкие виды, а люди могут увидеть Землю во всей её мощи и красоте.
</a:t>
            </a:r>
            <a:endParaRPr lang="en-US" sz="101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33198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дом птицам, зверям и множеству растений, а реки несут воду и жизнь. Такие места особенно важны, потому что помогают природе оставаться живой и здоровой.
</a:t>
            </a:r>
            <a:endParaRPr lang="en-US" sz="101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18201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пустынях и у озёр природа может быть удивительно разнообразной. Здесь живут выносливые растения и животные, которые умеют приспосабливаться к непростым условиям.
</a:t>
            </a:r>
            <a:endParaRPr lang="en-US" sz="101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3200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 рифы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впечатляют силой воды, а коралловые рифы поражают цветами и морскими жителями. Оба вида природных объектов очень хрупкие и нуждаются в бережном отношении.
</a:t>
            </a:r>
            <a:endParaRPr lang="en-US" sz="1015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188194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природных объектах живут животные и растения, которых трудно встретить где-то ещё. Поэтому такие места важны не только для красоты, но и для сохранения жизни на Земле.
</a:t>
            </a:r>
            <a:endParaRPr lang="en-US" sz="10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Австралии раскинулся огромный коралловый мир, похожий на яркий подводный город. Среди кораллов плавают рыбы, прячутся черепахи, а море вокруг кажется живым и разноцветным. Это настоящее чудо природы, которое хочется рассматривать очень долго.
</a:t>
            </a:r>
            <a:endParaRPr lang="en-US" sz="1307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очень красив, но и очень уязвим. Он зависит от чистой воды, тепла и здоровья моря. Если условия меняются, кораллам становится трудно жить, поэтому риф особенно нуждается в защите и заботе.
</a:t>
            </a:r>
            <a:endParaRPr lang="en-US" sz="14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объекты: природа и история вместе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объекты важны сразу по двум причинам: они красивы как природные места и интересны как памятники истории. Поэтому их особенно внимательно изучают и бережно охраняют.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показывают, как люди жили рядом с горами, лесами, озёрами или долинами. Природа помогала им строить дома, выращивать еду и создавать традиции.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среди лесов можно увидеть древний город, а на священной горе — следы старинных построек. Именно такие необычные сочетания делают объект смешанным.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двух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объекты напоминают, что история людей и красота природы связаны между собой. Уберечь одно без другого бывает трудно, поэтому такие места особенно ценны.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 попадает в список Всемирного наследия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 отбора объекта для списка ЮНЕСКО.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объекты Всемирного наследия могут пострадать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13057" y="1871475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Недостаточный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 объектом плохо следят, появляются трещины, мусор и поломки. Без регулярного ухода даже очень известное место может утратить красоту, редкость и историческое значение.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449828" y="1871475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пыль и грязный воздух медленно портят камень, металл и краски. Из-за этого древние постройки темнеют, а некоторые детали исчезают, будто их стирает невидимый ластик.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786605" y="1871475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посетителей становится слишком много, тропы вытаптываются, стены стираются, а природа устаёт. Даже самые красивые места нуждаются в передышке, чтобы не потерять свою ценность.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123366" y="1871475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Засуха, сильные дожди, наводнения и изменение климата постепенно меняют ландшафты и разрушают памятники. Природные объекты особенно уязвимы, когда привычные условия жизни резко исчезают.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60125" y="1871450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взрывы и военные действия могут разрушить здания, тропы и природные места за считаные часы. Восстановить потом удаётся далеко не всё, поэтому защита особенно важна заранее.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помогают беречь наследие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посещением музея, парка или памятника нужно внимательно слушать взрослых и читать указатели. Правила помогают всем вести себя аккуратно и не мешать сохранению важного места.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редкие растения или оставлять мусор. Чистая тропинка и целая трава — это маленькая победа, которую может устроить каждый школьник.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осторожным с памятниками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стены, статуи и экспонаты лучше не трогать руками без разрешения. Они могут быть хрупкими, как печенье, только гораздо важнее для истории.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Подавать хороший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ребёнок ведёт себя бережно, другие тоже начинают повторять. Так забота о наследии становится привычкой, а важные места сохраняются дольше и лучше.
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199483"/>
            <a:ext cx="254651" cy="226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наследие России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комплекс в центре столицы показывает важные страницы истории России. Его башни, соборы и стены напоминают о государственной власти, мастерстве строителей и многовековой жизни города.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известен как самое глубокое пресное озеро на Земле. Его чистая вода, редкие растения и животные делают это место настоящим природным сокровищем мирового значения.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Камчатки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Камчатке соседствуют вулканы, гейзеры, горячие источники и дикая природа. Здесь можно увидеть, как мощно и красиво работает Земля, если смотреть очень внимательно.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Санкт-Петербурга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Неве славится дворцами, площадями, каналами и мостами. Его архитектура помогает представить, как создавался красивый европейский город с особым русским характером.
</a:t>
            </a:r>
            <a:endParaRPr lang="en-US" sz="8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людей разных стран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принадлежат не только одной стране, потому что их значение понимают люди по всему миру. Они помогают видеть, что история и природа важны для всех.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бережём памятники и природные уголки, мы учимся уважать чужой труд, чужую память и разные культуры. Это делает людей внимательнее и добрее друг к другу.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помогает странам разговаривать и сотрудничать. Общая забота о таких объектах показывает, что у людей много различий, но есть и то, что они ценят вместе.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Отголоски древности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которые умеют рассказывать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археологи находят стены, ступени и фрагменты построек, скрытые под землёй сотни лет. По ним можно понять, где жили люди, как они строили дома и чем занимались каждый день.
</a:t>
            </a:r>
            <a:endParaRPr lang="en-US" sz="144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из далёкого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сосуды, украшения и статуи кажутся тихими, но они многое сообщают учёным. По таким находкам можно узнать, какие вещи были нужны людям, что они любили и во что верили.
</a:t>
            </a:r>
            <a:endParaRPr lang="en-US" sz="14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Туризм: интересно, но осторожно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узнают о ценности места и помогают собирать средства на его защиту. Чем больше людей понимают его значение, тем легче заботиться о памятнике или природной территории.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 троп и стен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большой поток посетителей может истоптать дорожки, стереть краску и повредить камень. Поэтому популярные объекты стараются беречь особенно внимательно, чтобы они не устали от гостей.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есть обозначенные маршруты, ограждения и запреты на шум. Такие правила не портят прогулку, а помогают каждому увидеть красоту, не причиняя ей вреда.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путешествие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турист не спешит ломать, трогать и мусорить. Он смотрит, слушает и уходит с хорошими впечатлениями, оставляя место таким же красивым для других.
</a:t>
            </a:r>
            <a:endParaRPr lang="en-US" sz="11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как урок для будущего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строить и хранить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города, крепости и храмы показывают, как люди умели создавать прочные и красивые вещи. А ещё они напоминают, что любое важное место нужно беречь долго.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видеть красоту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леса, рифы и озёра помогают замечать, сколько чудес есть у природы. Когда смотришь на такие места, хочется защитить их от бед и неосторожности.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соединяет прошлое, настоящее и будущее. Мы узнаём, как жили люди раньше, понимаем, что ценно сегодня, и думаем о том, что останется после нас.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наследия на карте мира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всей планете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Всемирного наследия есть во многих странах и почти на всех континентах. Это значит, что важные для людей места встречаются очень далеко друг от друга.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Европа и Азия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таких объектов находится в Европе и Азии. Здесь много древних городов, храмов, дворцов и природных территорий, которые сохранились до наших дней.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увидеть горы, моря, острова, пустыни и леса. Всемирное наследие показывает, что ценными бывают не только города, но и самые разные уголки природы.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без списка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нет объектов Всемирного наследия, хотя этот континент тоже очень важен для науки и природы. Остальные части мира хранят множество удивительных мест.
</a:t>
            </a:r>
            <a:endParaRPr lang="en-US" sz="12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93" y="2241581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международная организация, которая помогает странам заботиться об образовании, науке и культуре. Именно она ведёт список самых важных мест на планете.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то, что особенно важно и дорого людям. У объектов наследия ценность историческая, культурная или природная — а иногда сразу всё вместе.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нужна, чтобы памятники, парки и древние города не разрушались. Она включает правила, уход, охрану и внимательное отношение каждого посетителя.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леса, моря, горы, озёра, животные и растения. Природные объекты наследия показывают, насколько удивительной и хрупкой бывает наша планета.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понимать, что наши поступки влияют на мир вокруг. Когда человек бережно относится к наследию, он помогает сохранить его для других.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наследие — значит беречь будущее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 напоминает нам, как много прекрасного создали люди и сама природа. Если заботиться о таких местах, чудеса прошлого останутся живыми и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2026-05-26T06:07:59Z</dcterms:created>
  <dcterms:modified xsi:type="dcterms:W3CDTF">2026-05-26T06:07:59Z</dcterms:modified>
</cp:coreProperties>
</file>