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бодрствование: ключевые темы и значение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 важен для здоровья и успешного развития подростков?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это сложный биологический процесс, который поддерживает здоровье, рост и эмоциональное равновесие. Только в XIX веке наука начала изучать его природу, раскрывая роль сна в восстановлении организма и обучении.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фундамент жизни и здоровья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циркадных ритмов — внутренних часов тела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 и 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 привычки подростков могут сдвигать внутренние часы, вызывая задержку засыпания и трудности с пробуждением утром, особенно в школьные дни.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главный регулятор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зависят от смены дня и ночи. Свет запускает внутренние часы, влияя на время засыпания и пробуждения, помогая организму адаптироваться к окружающей среде.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ритмов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циркадных ритмах приводят к усталости днём, снижению концентрации и проблемам со сном, что негативно влияет на учебу и настроение.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 — ключ к восстановлению и развитию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 (Non-REM)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медленного сна организм восстанавливает ткани, снижается пульс и замедляется дыхание — всё это помогает расти и отдыхать эффективно.
</a:t>
            </a:r>
            <a:endParaRPr lang="en-US" sz="1332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баланса фаз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чередование фаз сна обеспечивает качественный отдых и укрепляет здоровье, дефицит любой из фаз снижает общую эффективность сна.
</a:t>
            </a:r>
            <a:endParaRPr lang="en-US" sz="131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сон (REM)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REM связана с яркими сновидениями, поддерживает память и помогает мозгу обрабатывать дневную информацию, что улучшает обучение.
</a:t>
            </a:r>
            <a:endParaRPr lang="en-US" sz="13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цикл сна: этапы и их роль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бодрствования к лёгкой стадии сна — подготовка организма к глубокому отдыху.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фазы 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фазы медленного сна, когда восстанавливаются ткани и снижается активность тела.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быстрых движений глаз (REM)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Активизируется мозг, появляются сновидения — важный этап для обработки информации и памяти.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повторяется несколько 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ночь происходит 4–6 циклов, обеспечивающих полноценный отдых и психологическую переработку.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сон укрепляет память и способности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внимания и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4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полноценного сна подростки способны лучше концентрироваться и быстрее осваивать новые умения в школе и спорте.
</a:t>
            </a:r>
            <a:endParaRPr lang="en-US" sz="122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медленного сна мозг сортирует полученную информацию и укрепляет нейронные связи, что улучшает длительную память.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REM-фазы в обучении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быстрого сна отвечает за обработку эмоциональной информации и способствует творческому мышлению и решению сложных задач.
</a:t>
            </a:r>
            <a:endParaRPr lang="en-US" sz="13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физического здоровья подростков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энергии и сил
</a:t>
            </a:r>
            <a:pPr algn="l" indent="0" marL="0">
              <a:lnSpc>
                <a:spcPct val="100000"/>
              </a:lnSpc>
              <a:buNone/>
            </a:pPr>
            <a:r>
              <a:rPr lang="en-US" sz="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способствует пополнению энергетических запасов, необходим для роста и укрепления мышц и костей у подростков.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достижения и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режим сна улучшает координацию движений и помогает восстанавливаться после тренировок, повышая спортивные результаты.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сна учащаются болезни, снижается сопротивляемость инфекциям и увеличивается риск простуд.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бодрствования нервная система активно обрабатывает информацию и регулирует двигательные функции, обеспечивая взаимодействие с окружающим миром.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особенности бодрствования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необходим для восстановления после дневных нагрузок, предотвращая переутомление и поддерживая здоровье организма.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активизируются обмен веществ, работа сердца и дыхания, поддерживая жизненный тонус и готовность к действиям.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819819"/>
            <a:ext cx="3848986" cy="2575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сна и бодрствования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параметры, характеризующие состояние организма во сне и бодрствовании.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обеспечивает восстановление организма, а бодрствование — подготовку к активной жизни и обучению.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физиологии сна и бодрствования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рекомендуется спать от 8 до 10 часов ежедневно для нормального физического и умственного развития.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ухудшает память, внимание и снижает способность к обучению, что отражается на успеваемости в школе.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снижает физическую выносливость и может привести к перепадам настроения и раздражительности.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и полноценный сон помогает подросткам сохранять энергию и успешно решать учебные и спортивные задачи.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сну для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здорового сна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вечерних ритуалов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ванна, чтение книг или спокойная музыка расслабляют тело и ум, подготавливая к сну. Такие ритуалы улучшают засыпание и уменьшают стресс перед сном.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— ключ к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время отхода ко сну и подъёма помогает организму лучше адаптироваться и улучшает качество ночного отдыха. Даже в выходные важно придерживаться режима, чтобы не сбивать биоритмы.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экранов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и видеоигр стимулирует мозг и мешает выработке мелатонина. Рекомендуется убирать гаджеты за час до сна, чтобы легче заснуть и повысить качество отдыха.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сна у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недосыпание приводит к быстрой усталости, снижению концентрации и ухудшению учебных результатов. Также появляется раздражительность и эмоциональная нестабильность.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дефицит сна ослабляет иммунитет, повышая риск простудных заболеваний. Гормональные нарушения, возникающие из-за недостатка сна, могут негативно повлиять на рост и развитие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качество сна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Активность и стресс: Недостаток физической нагрузки в течение дня снижает глубину сна, а стресс и тревожность осложняют засыпание и ухудшают общее самочувствие.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Условия и гаджеты: Яркий свет и шум в комнате мешают уснуть, а использование смартфонов перед сном подавляет мелатонин, нарушая естественные биоритмы и структуру сна.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сна у подростков 12-14 лет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тенденцию снижения времени сна с возрастом, что отражает изменения в режиме жизни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сна у старших подростков указывает на риск хронического недосыпания и связанного с ним ухудшения здоровья и успеваемости.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 для развития мозга подростков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нервных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сон способствует регенерации нейронов, укрепляя важные связи мозга. Это обеспечивает лучшее внимание и способность к обучению у подростков.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когнитивных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сон положительно влияет на мышление и решение задач. Подростки, высыпающиеся регулярно, демонстрируют повышенную успеваемость и творческий потенциал.
</a:t>
            </a:r>
            <a:endParaRPr lang="en-US" sz="123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фаза глубокого сна помогает переработать и сохранить новую информацию, улучшая как кратковременную, так и долговременную память подростков.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сна у подростков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886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 засыпанием или частые пробуждения, связанные с тревогой и стрессом, уменьшают общий объём и качество сна.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3764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задержки фазы сна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ложатся поздно и испытывают проблемы с ранним пробуждением, что ведёт к хроническому недовыполнению нормы сна.
</a:t>
            </a:r>
            <a:endParaRPr lang="en-US" sz="1255" dirty="0"/>
          </a:p>
        </p:txBody>
      </p:sp>
      <p:sp>
        <p:nvSpPr>
          <p:cNvPr id="12" name="Text 4"/>
          <p:cNvSpPr txBox="1"/>
          <p:nvPr/>
        </p:nvSpPr>
        <p:spPr>
          <a:xfrm>
            <a:off x="4579125" y="3467970"/>
            <a:ext cx="1658353" cy="1141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кошмары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события или психологические проблемы вызывают частые тревожные сновидения, нарушающие цикл ночного отдыха.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6884154" y="1654222"/>
            <a:ext cx="1709190" cy="10486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Лунатизм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Неконтролируемые ночные прогулки вызывают нарушения сна и опасность для безопасности подростков, часто связаны с усталостью и стрессом.
</a:t>
            </a:r>
            <a:endParaRPr lang="en-US" sz="13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расстройствам сна у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 подростков в России регулярно испытывают сложности с засыпанием, что связано с поздним использованием смартфонов и высоким учебным стрессом.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отмечается рост проблем со сном, что сильно влияет на успеваемость и общее физическое самочувствие подростков.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 отслеживания и улучшения сна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с режимом сна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программы напоминают о времени отхода ко сну и предлагают упражнения для расслабления, способствуя привычке регулярного и здорового сна.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Фитнес-браслеты для контроля сна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устройства фиксируют длительность и фазы сна, помогая подросткам понять и улучшить свои привычки отдыха.
</a:t>
            </a:r>
            <a:endParaRPr lang="en-US" sz="131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будильники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разбудят в фазу лёгкого сна, что уменьшает сонливость и улучшает настроение по утрам, облегчая начало активного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отметили улучшение учебных и социальных навыков благодаря полноценному сну.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Опубликованное исследование РАН,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связывают хороший ночной отдых с успехами в учёбе и общении со сверстниками, а также с повышением настроения и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здорового сна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сон — основа физического и умственного здоровья подростков, поддерживая успешное обучение и личные достижения. Ответственное отношение к режиму сна укрепляет здоровье и качество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2026-05-09T12:32:38Z</dcterms:created>
  <dcterms:modified xsi:type="dcterms:W3CDTF">2026-05-09T12:32:38Z</dcterms:modified>
</cp:coreProperties>
</file>