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6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А.Н. Островский: драматург, который создал русский национальный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русской реалистической драмы и современного театра.
</a:t>
            </a:r>
            <a:endParaRPr lang="en-US" sz="3016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время перемен и новой драмы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писал в эпоху, когда менялись общественные порядки, городская жизнь и представления о человеке. Литература все чаще обращалась к повседневности, а его пьесы сделали сцену пространством живой русской правды.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Островского: Москва, семья, служба, театр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Московском университете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поступил на юридический факультет, но не завершил обучение. Интерес к праву и общественным отношениям позже помог ему в драматургии.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1823 — рождение в Москве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Островский родился в Замоскворечье в семье чиновника. Среда старой Москвы с ранних лет стала для него источником наблюдений.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театру и литературе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реальной жизнью легли в основу пьес, которые сделали Островского главным драматургом своей эпохи.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судах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совестном и коммерческом судах дала ему материал о купеческих тяжбах, наследстве, долге и семейных конфликтах.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нравы района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дало Островскому среду, где он видел купеческий быт, семейные правила и привычные формы общения. Здесь рождались характеры, узнаваемые по речи, поведению и представлениям о чести.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память о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московская улица, дом купца или карта района помогают представить, откуда в его пьесах взялись подлинные детали. Биография драматурга тесно связана с этой городской средой.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Замоскворечье как источник характеров и сюжетов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Островского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Островский расширял тему и усиливал психологическую точность образов.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развивается от наблюдения за современностью к зрелой социальной и психологической драме.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периодизации творчества А.Н. Островского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689" y="1935209"/>
            <a:ext cx="537524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пьесы Островского и их проблематика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в каждой пьесе раскрывается своя сторона общества 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объединяет критика нравов и внимание к тому, как социальные условия влияют на судьбу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А.Н. Островского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3451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3763" y="2105694"/>
            <a:ext cx="517045" cy="41363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Островского в драме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дома, семейного уклада, торговли и общения создают ощущение подлинной жизни. Сцена у Островского всегда связана с конкретной социальной средой.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Типические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Островского не исключения, а узнаваемые типы своей среды. Через них писатель показывает устройство общества и повторяющиеся жизненные конфликты.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персонажей звучит живо и убедительно, потому что передаёт их привычки, воспитание и положение. Речь становится частью характеристики героя.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пьес часто оказываются деньги, власть, репутация и долг. Именно столкновение этих сил раскрывает характеры особенно ясно.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достоверность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 не только поступки, но и внутренние колебания человека. Благодаря этому его драмы воспринимаются как глубокое исследование нравственного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как знак народной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Островского пословица часто звучит не как украшение, а как привычный способ мыслить. Она помогает сразу почувствовать среду героя и его отношение к жизни. Через такую речь персонаж выглядит живым и социально определённым, а не условным сценическим типом.
</a:t>
            </a:r>
            <a:endParaRPr lang="en-US" sz="8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восклицание как выражение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реплики, повторы и резкие интонации передают раздражение, страх, власть или растерянность. У Островского слово нередко важнее действия, потому что именно в речи слышны скрытый конфликт и напряжение между людьми.
</a:t>
            </a:r>
            <a:endParaRPr lang="en-US" sz="82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Просторечие и различие социальных голосов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Чиновник, купец, молодая героиня и властная хозяйка говорят по-разному, и это сразу заметно в тексте. Такая языковая точность помогает зрителю различать персонажей не по внешности, а по внутренней культуре и жизненному опыту.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персонажей: как говорит герои Островского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оказывается в мире, где страх перед старшими и привычка к подчинению считаются нормой. Её внутреннее чувство правды сталкивается с жестокими правилами дома Кабановых.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Кабаниха и Дикой воплощают разные формы деспотизма: семейный и общественный. Оба героя держат других в зависимости, опираясь на власть, грубость и моральное давление.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Волги, грозы и высокого берега создают ощущение нарастающей тревоги. Природа в пьесе не только фон, но и отражение внутреннего состояния героини.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трагичен, потому что свобода Катерины оказывается несовместимой с окружающим укладом. При этом её выбор показывает нравственную силу личности, не согласной жить во лжи.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«Гроза»: главная драма о свободе и несвободе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«Темное царство»: социальная критика в драматургии Островского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«тёмное царство» закрепилось как обозначение мира страха, давления и лицемерия. Оно помогло точнее описать атмосферу многих пьес Островского.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мире власть денег, семейный деспотизм и общественная зависимость лишают человека свободы. Внешняя благопристойность скрывает духовную пустоту и жестокость.
</a:t>
            </a:r>
            <a:endParaRPr lang="en-US" sz="1139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среда как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«тёмное царство» показано в купеческом быту, где выгода часто важнее достоинства. Островский раскрывает не только нравы среды, но и её разрушительное влияние на личность.
</a:t>
            </a:r>
            <a:endParaRPr lang="en-US" sz="111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у Островского: разные судьбы и разные типы несвободы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показывает особый путь сопротивления или приспособления в мире, где личная свобода женщины ограничена.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характеров не снимает общей проблемы: общество XIX века оценивает женщину через нормы, статус и зависимость.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пьесам А.Н. Островского: «Гроза», «Бесприданница», «Без вины виноватые», «Снегурочка», «Таланты и поклонники».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«Бесприданница»: человек и деньги в мире расчета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Лариса живет в среде, где личные чувства быстро превращаются в предмет торга, а брак и репутация зависят от материального положения и чужой выгоды.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приданого делает героиню особенно уязвимой: ее выбор постоянно ограничивают расчёт, социальная зависимость и мужская власть, прикрытая внешней вежливостью.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показывает, как в мире денег человеческое достоинство оказывается беззащитным, если его не поддерживают ни семья, ни общество, ни право на самостоятельность.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конфликта в драмах Островского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пьесам «Гроза», «Бесприданница» и «Свои люди — сочтемся!»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сцена требует новой игры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драматургия заставила актеров слушать партнера, держать паузу и строить роль из внутреннего движения, а не из внешнего эффекта. Так укреплялись ансамбль, психологическая точность и правдивость сценического действия, ставшие основой русского театра.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как зеркало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вывел на сцену не условных героев, а узнаваемых людей с обычными страхами, привычками и речью. Зритель видел в них собственный быт, а театр становился пространством точного наблюдения за жизнью, а не красивой условности.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театр: как рождалась живая сцена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105694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2051" y="2105694"/>
            <a:ext cx="517045" cy="4136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9234" y="2057985"/>
            <a:ext cx="509053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4038" y="2105694"/>
            <a:ext cx="517045" cy="41363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по-разному: это помогает актеру передать социальное положение, воспитание и внутреннюю культуру без прямых пояснений.
</a:t>
            </a:r>
            <a:endParaRPr lang="en-US" sz="1124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строится не на эффектной позе, а на постепенном раскрытии темперамента, привычек и скрытых мотивов героя.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Ансамблевая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только главный герой, но и вся сцена целиком: каждое действие должно быть связано с репликами и реакциями партнеров.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требует показать внутренний конфликт: страх, сомнение, стыд, надежду и нравственный выбор, а не только внешний сюжет.
</a:t>
            </a:r>
            <a:endParaRPr lang="en-US" sz="1165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сценические типы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Купцы, чиновники, свахи, молодые девушки и зависимые люди получили на сцене объемные, жизненно убедительные образы.
</a:t>
            </a:r>
            <a:endParaRPr lang="en-US" sz="1147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Актерская культура и значение пьес Островского для сцены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689" y="1935209"/>
            <a:ext cx="537524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помогают увидеть устойчивую систему конфликтов в его пьесах.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вариантах конфликта личность сталкивается с давлением среды: нравственно она может быть сильнее, но социально часто оказывается уязвимой.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драматургии А.Н. Островского.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и мотивы в творчестве Островского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607" y="2474388"/>
            <a:ext cx="2312778" cy="1992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1873: «Снегурочка»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обращается к фольклору и создает поэтический мир, где сказка соединяется с народными представлениями о природе, любви и жертве.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11747" y="2474388"/>
            <a:ext cx="2312778" cy="1992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пьесах усиливается интерес к историческим и условно-театральным формам, а также к дворянской, чиновничьей и провинциальной среде.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9747" y="2474388"/>
            <a:ext cx="2312778" cy="1992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 показывает, что бытовая драма не исчерпывает его возможностей: он свободно работает с разными жанрами, сохраняя точность наблюдения за человеком.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Островский: исторические, сказочные и поэтические мотивы
</a:t>
            </a:r>
            <a:endParaRPr lang="en-US" sz="3000" dirty="0"/>
          </a:p>
        </p:txBody>
      </p:sp>
      <p:sp>
        <p:nvSpPr>
          <p:cNvPr id="9" name="Text 4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Островского на дальнейшее развитие русского театра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долго не сходили со сцены и становились школой для режиссеров, актеров и зрителей нескольких поколений.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укрепил традицию правдивой постановки, которая позже стала особенно важной для театра Чехова и системы Станиславского.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русского театра и драматургии А.Н. Островского.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по-прежнему понятны школьнику, потому что говорят о давлении среды, зависимости от денег и борьбе за право быть собой в семье и обществе.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конфликтах легко узнать знакомые жизненные ситуации: манипуляцию, неравенство, страх осуждения, выбор между совестью и выгодой, между долгом и чувством.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не устарел, потому что показывает не только эпоху, но и устойчивые механизмы человеческих отношений, которые повторяются в разных исторических условиях.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Островский остается современным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Островский: драматург, который сделал русскую сцену национальной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соединил точное знание жизни, яркие характеры и живой народный язык, поэтому его пьесы стали фундаментом русского театра и остаются значимой частью культуры.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2026-05-23T11:31:15Z</dcterms:created>
  <dcterms:modified xsi:type="dcterms:W3CDTF">2026-05-23T11:31:15Z</dcterms:modified>
</cp:coreProperties>
</file>