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«Парус»: одиночество, поиск и внутренний конфликт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о море раскрывает сложный мир человеческой души.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 в эпоху романтизма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Лермонтова появилось в юности и сразу соединяет морской пейзаж с переживаниями героя. Через один образ поэт показывает одиночество, стремление к движению и черты романтической поэзии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М. Ю. Лермонтов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 — русский поэт, прозаик и драматург, один из главных авторов XIX века. Его творчество рано обрело яркую эмоциональность и выразительность.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писал о свободе, судьбе, одиночестве и внутренней борьбе человека. Эти темы особенно заметны уже в ранних стихотворениях, к которым относится и «Парус».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превращать личное чувство в общий философский вопрос. Поэтому его лирика остаётся понятной и близкой читателям разных возрастов.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паруса и морской пейзаж в стихотворении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знак в море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появляется как маленькая, но заметная деталь среди огромного морского пространства. Сразу возникает ощущение одиночества и удалённости от берега.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символика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парус, туман, голубое море и движение ветра создают не просто картину природы, а образ внутреннего состояния. Парус становится символом души, ищущей свой путь.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«Парус»: основные сведения о стихотворении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тексте и его художественном строе.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 не мешает ему быть многослойным: описание моря переходит в размышление о человеке и его судьбе.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«Парус».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назван прямо, но его переживания слышны в каждом образе. Через парус передаётся чувство одиночества и внутренней неудовлетворённости.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ищет спокойной неподвижности. Ему тесно и в штиле, и в буре, потому что его тревога связана не с погодой, а с душевным состоянием.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стремление к неизвестному. Это не простое желание путешествия, а попытка найти смысл и своё место в мире.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вопросы усиливают ощущение беспокойства. Ответа нет, и именно эта незавершённость показывает, насколько герой внутренне неустроен.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М. Ю. Лермонтова «Парус»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три строфы — три смысловых шага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строфа сразу рисует морскую даль и одинокий парус. Сюжет почти отсутствует, зато возникает сильное зрительное впечатление и мотив разобщённости.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строфе звучит размышление о покое и буре. Эти противоположности показывают, что герой не может остановиться и вместе с тем не находит успокоения.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строфа завершает текст открытым вопросом. Он не объясняет ситуацию, а подчёркивает её незавершённость, словно перед читателем внутренний монолог.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 стихотворения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«Парусе» есть одинокий герой, сильное чувство и символический пейзаж. Природа здесь не фон, а отражение внутренней жизни человека, что особенно важно для романтизма.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лишено бытовых деталей и конкретного действия. Вместо этого оно задаёт философский вопрос о свободе, движении и стремлении к идеалу, недостижимому в обычной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 в стихотворении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центральный образ поддерживается деталями пейзажа и противопоставлениями.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сосредоточены вокруг паруса и моря, а остальные образы уточняют состояние поиска, тревоги и отдалённости.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«Парус»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простота и выразительность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выбирает простую лексику, но каждое слово работает на смысл. Описание моря кажется ясным, а за ним сразу чувствуется тревога, одиночество и внутреннее беспокойство лирического героя.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эпитеты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картину зрительной и запоминающейся: парус «белеет», море кажется «голубым», а ветер и буря получают эмоциональную окраску. Благодаря этому пейзаж становится живым и выразительным.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вопросы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конструкции и риторические вопросы создают ощущение неуверенности и напряжённого поиска. Читатель словно слышит мысли героя, который не может найти окончательный ответ.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чёткий ритм придают стихотворению плавность, похожую на движение волн. При этом звучание остаётся напряжённым, поэтому текст легко запоминается и эмоционально воздействует.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художественные средства создают смысл «Паруса»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М. Ю. Лермонтова: от морской картины к размышлению о человеке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строй «Паруса»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М. Ю. Лермонтова «Парус»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формы помогают понять, почему стихотворение звучит плавно и в то же время тревожно.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строфа и ровный ритм передают движение по морю, а звучание подчёркивает внутреннюю тревогу и поиск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называют философским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внешнем плане в стихотворении почти ничего не происходит: перед нами морской пейзаж и одинокий парус. Но за этим скрыт вопрос о том, зачем человеку движение и почему покой не приносит полного ответа.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можно читать как образ человека, который выбирает между безопасностью и испытанием. Он не просто плывёт по волнам, а словно ищет смысл своего пути, поэтому текст выходит за рамки обычного описания природы.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характер стихотворения создаёт открытый финал. Лермонтов не даёт готового ответа, а заставляет задуматься о внутреннем мире человека, его желаниях, сомнениях и невозможности окончательно остановиться.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другими произведениями Лермонтова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— новое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Лермонтова часто появляется герой, который чувствует себя одиноким и не находит покоя среди людей. В «Парусе» этот мотив выражен особенно ясно через морской образ: тихая картина сразу становится знаком внутреннего разлада и поиска.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лирики к более поздним размышлениям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 можно сопоставить с другими стихотворениями Лермонтова, где звучат темы свободы, судьбы и отчуждения. В них тоже важно напряжение между мечтой и реальностью, а герой нередко остаётся наедине со своими вопросами и сомнениями.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действует на читателя в «Парусе»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небольшом объёме стихотворение сочетает ясный образ и сильный эмоциональный отклик, поэтому оно легко запоминается школьникам.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впечатление создают не события, а напряжённые образы и открытый вопрос в финале: именно они делают текст глубоким и выразительным.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«Парус»; качественная оценка по тексту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можно читать в 8 классе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замечают образ паруса, определяют настроение текста и называют самые яркие слова. На этом этапе важно уловить одиночество, движение и вопросительный тон.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Анализ строф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строфу можно разобрать отдельно: сначала картина моря, затем размышление о покое и буре, потом открытый финал. Так легче увидеть развитие мысли.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Итоговое 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учащиеся объясняют, почему парус стал символом человека, ищущего свой путь. Здесь закрепляются понятия «символ», «контраст» и «лирический герой».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мотивы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одном коротком тексте соединяются пейзаж, чувство и философский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тема раскрывается через образ моря, поэтому пейзаж в стихотворении становится способом говорить о человеческой жизни и характере.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«Парус»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короткий текст может быть особенно выразительным: в нём нет лишних деталей, зато есть яркий символ, который легко запомнить и понять.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 хватает, чтобы передать одиночество, поиск и сильное чувство движения.
</a:t>
            </a:r>
            <a:endParaRPr lang="en-US" sz="1172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«Парус»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стихотворении «Парус»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 показывает, как из простой морской картины рождается размышление о человеке. В нескольких строках Лермонтов передаёт одиночество, жажду свободы и вечный внутренний поиск.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2026-05-22T23:10:46Z</dcterms:created>
  <dcterms:modified xsi:type="dcterms:W3CDTF">2026-05-22T23:10:46Z</dcterms:modified>
</cp:coreProperties>
</file>