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image" Target="../media/image-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jpeg"/><Relationship Id="rId6" Type="http://schemas.openxmlformats.org/officeDocument/2006/relationships/image" Target="../media/image-12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jpe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450" y="276225"/>
            <a:ext cx="2534109" cy="4633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207774" y="929640"/>
            <a:ext cx="5549400" cy="294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равенства треугольников
</a:t>
            </a:r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три стороны одного треугольника равны трём сторонам другого, треугольники равны.
</a:t>
            </a:r>
            <a:endParaRPr lang="en-US" sz="3600" dirty="0"/>
          </a:p>
        </p:txBody>
      </p:sp>
      <p:sp>
        <p:nvSpPr>
          <p:cNvPr id="7" name="Text 1"/>
          <p:cNvSpPr txBox="1"/>
          <p:nvPr/>
        </p:nvSpPr>
        <p:spPr>
          <a:xfrm>
            <a:off x="3457795" y="4535013"/>
            <a:ext cx="2899500" cy="19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24945" y="1437866"/>
            <a:ext cx="4518900" cy="30228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применяется признак и почему он важен в 9 классе
</a:t>
            </a:r>
            <a:endParaRPr lang="en-US" sz="3000" dirty="0"/>
          </a:p>
        </p:txBody>
      </p:sp>
      <p:sp>
        <p:nvSpPr>
          <p:cNvPr id="9" name="Text 2"/>
          <p:cNvSpPr txBox="1"/>
          <p:nvPr/>
        </p:nvSpPr>
        <p:spPr>
          <a:xfrm>
            <a:off x="714683" y="1895475"/>
            <a:ext cx="3067200" cy="27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помогает доказывать равенство треугольников, когда в условии даны длины сторон. Он выручает в задачах на нахождение неизвестных элементов, проверку построений и аккуратные доказательства без «угадывания»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называют равными треугольниками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треугольники имеют одинаковую форму и одинаковые размеры. У них попарно равны соответствующие стороны и соответствующие углы, поэтому фигуры не отличаются «ни масштабом, ни формой».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один треугольник мысленно наложить на другой, так, чтобы вершины совпали, то и стороны лягут на те же отрезки. Это и есть наглядный смысл равенства.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таком наложении все ключевые точки совпадают: вершины, отрезки сторон и углы между ними. Поэтому равенство можно проверять по соответствующим элементам, а не по «впечатлению».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Формулировка третьего признака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1568239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равенства утверждает: если три стороны одного треугольника соответственно равны трём сторонам другого, то треугольники равны.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783052" y="1504950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Удобно записывать соответствие так: AB = A1B1, BC = B1C1, AC = A1C1. Здесь одинаковыми индексами показывают, какие стороны «смотрят» друг на друга.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18121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равенства трёх сторон следует равенство всех соответствующих углов. То есть углы между «соответствующими» сторонами также совпадают.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4832933" y="3262313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Формальная идея доказательства проста: при таком соответствии треугольники можно совместить наложением, и они не будут расходиться ни по размерам, ни по положению углов.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09832" y="1609130"/>
            <a:ext cx="2542964" cy="3238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Наглядный смысл: наложение треугольников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648704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три равные стороны «склеивают» фигуру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равны три стороны, два треугольника можно совместить так, что совпадут все вершины. Поэтому важно, что именно стороны заданы попарно, и у каждой стороны есть «пара» во втором треугольнике.
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10" name="Text 3"/>
          <p:cNvSpPr txBox="1"/>
          <p:nvPr/>
        </p:nvSpPr>
        <p:spPr>
          <a:xfrm>
            <a:off x="6264081" y="1862071"/>
            <a:ext cx="2253600" cy="226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рисунок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рисунке удобно показывать два треугольника с одинаковыми длинами сторон и одинаковой разметкой вершин. Стрелки или линии наложения помогают увидеть, почему достаточно сравнить только три стороны, а не углы.
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работает доказательство по третьему признаку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доказательства в правильной логической последовательности
</a:t>
            </a:r>
            <a:endParaRPr lang="en-US" sz="3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43172" y="1709491"/>
            <a:ext cx="600900" cy="600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430622" y="1709560"/>
            <a:ext cx="601500" cy="601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240197" y="1742833"/>
            <a:ext cx="600600" cy="533867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Соответствующие вершины, стороны и углы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643175" y="2492050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Совпадение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обозначают, какая вершина одного треугольника соответствует какой вершине второго. Дальше сравнивают стороны, выходящие именно из этих вершин, а не «похожие по длине». 
</a:t>
            </a:r>
            <a:endParaRPr lang="en-US" sz="1400" dirty="0"/>
          </a:p>
        </p:txBody>
      </p:sp>
      <p:sp>
        <p:nvSpPr>
          <p:cNvPr id="12" name="Text 3"/>
          <p:cNvSpPr txBox="1"/>
          <p:nvPr/>
        </p:nvSpPr>
        <p:spPr>
          <a:xfrm>
            <a:off x="3430625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пары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Сторона сравнивается со стороной, стоящей напротив соответствующих вершин. Если перепутать индексы, равенство трёх сторон может оказаться неверной проверкой признака.
</a:t>
            </a:r>
            <a:endParaRPr lang="en-US" sz="1400" dirty="0"/>
          </a:p>
        </p:txBody>
      </p:sp>
      <p:sp>
        <p:nvSpPr>
          <p:cNvPr id="13" name="Text 4"/>
          <p:cNvSpPr txBox="1"/>
          <p:nvPr/>
        </p:nvSpPr>
        <p:spPr>
          <a:xfrm>
            <a:off x="6240200" y="2492103"/>
            <a:ext cx="2147400" cy="166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Откуда берутся ошибки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 — неверно подписать соответствие вершин или записать стороны в другом порядке. Тогда вывод о равенстве может стать ошибочным даже при «похожих» длинах.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2207143"/>
            <a:ext cx="4486275" cy="127331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трёх признаков равенства треугольников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384167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отличаются тем, какие элементы даны заранее. Общий смысл один: при нужном наборе равных элементов треугольники можно совместить наложением.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Сводная таблица признаков равенства треугольников (школьная геометрия)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19260" y="4371975"/>
            <a:ext cx="4496414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опирается исключительно на длины трёх сторон. Это особенно удобно, когда в задаче углы не указаны, зато заданы отрезки.
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данные используют признаки равенства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трёх признаках фигурируют три исходных элемента, но по их типу различается проверка. В третьем случае это именно три отрезка, а углы не требуются.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7–9 классов; обобщение школьных признаков равенства.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1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подчёркивает: третий признак полностью основан на измерениях сторон. Поэтому он часто работает там, где углы получить трудно или невозможно.
</a:t>
            </a:r>
            <a:endParaRPr lang="en-US" sz="103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 конкретными длинами сторон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6299883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 равенства по третьему признаку вытекают следствия: равны соответствующие углы и равны периметры. Поэтому можно находить неизвестные величины, не вычисляя углы напрямую.
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11" name="Text 3"/>
          <p:cNvSpPr txBox="1"/>
          <p:nvPr/>
        </p:nvSpPr>
        <p:spPr>
          <a:xfrm>
            <a:off x="634889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Треугольник ABC имеет стороны 5 см, 6 см и 7 см. Для треугольника A1B1C1 заданы те же длины: A1B1 = 5 см, B1C1 = 6 см, A1C1 = 7 см.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478102" y="2571751"/>
            <a:ext cx="2253665" cy="19071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Таким образом, сравниваются три пары соответствующих сторон, и каждая пара равна. Следовательно, треугольники равны по третьему признаку равенства треугольников.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проверки в задаче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590118" y="2366158"/>
            <a:ext cx="1967420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1) Установите соответствие вершин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сравните, какие вершины одного треугольника «соответствуют» вершинам другого. От этого зависит порядок записи сторон и углов.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588290" y="2535107"/>
            <a:ext cx="1967420" cy="126697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2) Выпишите три пары равных сторон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запишите три пары соответствующих сторон в одном и том же порядке: например, AB с A1B1, BC с B1C1, AC с A1C1. Сравните их длины.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591017" y="3194061"/>
            <a:ext cx="1967419" cy="126697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3) Сделайте вывод о равенстве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все три пары сторон равны, то треугольники равны по третьему признаку. Если хотя бы одна пара не совпадает, применять признак нельзя.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436" y="1376975"/>
            <a:ext cx="2300479" cy="30396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4336" y="1376975"/>
            <a:ext cx="2300479" cy="30396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28625" y="368710"/>
            <a:ext cx="7867200" cy="737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признак встречается в реальных объектах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053387" y="4669824"/>
            <a:ext cx="703800" cy="197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8302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Каркас и рамки из одинаковых деталей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Деталь часто проектируют как «треугольную рамку»: три отрезка соединяют в единую форму. Если длины этих трёх элементов совпадают и по ним правильно «сопоставлены» вершины, рамки будут одинаковыми. Поэтому третий признак помогает проверять чертежи без лишних измерений углов.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6990175" y="1501575"/>
            <a:ext cx="1521600" cy="284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Опоры и крепёж: проверка геометрии по размерам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технике нередко две детали делают по трём заданным размерам: по длинам трёх сторон. При сборке это позволяет быстро подтвердить, что опоры имеют одинаковую форму и подойдут взаимозаменяемо. Равенство треугольников по трём сторонам становится практической проверкой точности.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 равнобедренным треугольником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равнобедренном треугольнике две стороны равны, а углы при основании тоже равны. Однако для применения третьего признака одних «подсказок» по углам недостаточно.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779355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сравнить равнобедренный треугольник с другим, нужно установить равенство всех трёх его сторон. Тогда соответствие вершин будет однозначным, и признак даст равенство треугольников.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582682" y="1678784"/>
            <a:ext cx="1931478" cy="25074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равенства треугольников можно уверенно делать выводы дальше: равны соответствующие углы и равны соответствующие отрезки. Так геометрические свойства вытекают из проверки трёх сторон.
</a:t>
            </a:r>
            <a:endParaRPr lang="en-US" sz="12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37730" y="2001823"/>
            <a:ext cx="3067051" cy="26578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 двух треугольников совпадают все три стороны, они равны; у равностороннего треугольника каждый угол равен 60°.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7" name="Text 2"/>
          <p:cNvSpPr txBox="1"/>
          <p:nvPr/>
        </p:nvSpPr>
        <p:spPr>
          <a:xfrm>
            <a:off x="386953" y="1518047"/>
            <a:ext cx="3926100" cy="331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60°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равностороннего треугольника это означает одинаковую величину каждого угла.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геометрии (свойства равностороннего треугольника)
</a:t>
            </a:r>
            <a:endParaRPr lang="en-US" sz="3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73461" y="1491249"/>
            <a:ext cx="4486275" cy="2705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6" name="Text 1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трёх сторон достаточно для определения треугольника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714683" y="1895475"/>
            <a:ext cx="3067051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Возможных треугольников при одинаковой одной или двух сторонах может быть несколько. При фиксированных трёх сторонах форма становится единственной: «лишних» вариантов не остаётся.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школьной теории о задаваемости треугольника по трём сторонам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264096" y="4371975"/>
            <a:ext cx="3503233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4" dirty="0">
                <a:solidFill>
                  <a:srgbClr val="55565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 на уровне идеи: добавление третьей стороны завершает построение. Поэтому третий признак опирается именно на сравнение трёх отрезков.
</a:t>
            </a:r>
            <a:endParaRPr lang="en-US" sz="103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8625" y="1536435"/>
            <a:ext cx="8331111" cy="298967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28625" y="368710"/>
            <a:ext cx="7867342" cy="8453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третий признак
</a:t>
            </a:r>
            <a:pPr algn="l" indent="0" marL="0">
              <a:lnSpc>
                <a:spcPct val="80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рассуждений: от условия к записи трёх пар соответствующих сторон и выводу о равенстве
</a:t>
            </a:r>
            <a:endParaRPr lang="en-US" sz="3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86833" y="1812558"/>
            <a:ext cx="4376738" cy="2091823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использовании признака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186832" y="4422356"/>
            <a:ext cx="3477923" cy="38413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8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критерий доказательства: равенство треугольников по третьему признаку получается только при совпадении всех трёх пар соответствующих сторон.
</a:t>
            </a:r>
            <a:endParaRPr lang="en-US" sz="1008" dirty="0"/>
          </a:p>
        </p:txBody>
      </p:sp>
      <p:sp>
        <p:nvSpPr>
          <p:cNvPr id="9" name="Text 3"/>
          <p:cNvSpPr txBox="1"/>
          <p:nvPr/>
        </p:nvSpPr>
        <p:spPr>
          <a:xfrm>
            <a:off x="601265" y="1886113"/>
            <a:ext cx="2997995" cy="259969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промахи чаще всего мешают корректно применить третий признак равенства. Важно совпасть именно трём парам соответствующих сторон.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5C4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Учебно-методический разбор типичных ошибок при доказательствах
</a:t>
            </a:r>
            <a:endParaRPr lang="en-US" sz="12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выглядит правильная запись решения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6" name="Text 2"/>
          <p:cNvSpPr txBox="1"/>
          <p:nvPr/>
        </p:nvSpPr>
        <p:spPr>
          <a:xfrm>
            <a:off x="592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Обычно указывают, какие именно треугольники рассматриваются, затем выписывают три пары соответствующих сторон с равенствами. Это служит опорой для вывода о равенстве по третьему признаку.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3436145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фразы «следовательно» записывают заключение: треугольники равны. Дальше обязательно формулируют, какие элементы вытекают из равенства.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6307932" y="2724004"/>
            <a:ext cx="2286000" cy="173369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завершение добавляют следствия: равенство соответствующих углов, равенство сторон или равенство периметров. Так доказательство выглядит полным и проверяемым.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6900" y="1351967"/>
            <a:ext cx="8340000" cy="153931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28625" y="368710"/>
            <a:ext cx="7867342" cy="73741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Итоговый образ признака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053387" y="4669824"/>
            <a:ext cx="703660" cy="19714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976028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равные стороны полностью определяют треугольник: его форма и размеры совпадают. На рисунке это легко представить как два треугольника, которые можно совместить наложением так, чтобы совпали вершины и стороны.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872488" y="3112486"/>
            <a:ext cx="2446548" cy="128111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вместо наложения взять схему, где три отрезка образуют один и тот же «набор длин», то получится одинаковая фигура. Такой образ помогает запомнить главное: равные стороны — равные треугольники.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5217136" y="3178277"/>
            <a:ext cx="3038759" cy="121532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E3E8D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вместо наложения взять схему, где три отрезка образуют один и тот же «набор длин», то получится одинаковая фигура. Такой образ помогает запомнить главное: равные стороны — равные треугольники.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338049" y="1398735"/>
            <a:ext cx="6467903" cy="234603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признак: трёх сторон достаточно
</a:t>
            </a:r>
            <a:pPr algn="ctr" indent="0" marL="0">
              <a:lnSpc>
                <a:spcPct val="100000"/>
              </a:lnSpc>
              <a:buNone/>
            </a:pPr>
            <a:r>
              <a:rPr lang="en-US" sz="3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9EB14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Третий признак равенства треугольников утверждает: при попарном равенстве трёх сторон два треугольника равны. Признак широко применяют в школьной геометрии для доказательств и вычислений, потому что треугольник полностью определяется по форме и размеру.
</a:t>
            </a:r>
            <a:endParaRPr lang="en-US" sz="3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2026-05-12T05:13:43Z</dcterms:created>
  <dcterms:modified xsi:type="dcterms:W3CDTF">2026-05-12T05:13:43Z</dcterms:modified>
</cp:coreProperties>
</file>