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jpe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России: из чего оно состоит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хозяйство страны и почему регионы так непохожи?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объясняет хозяйство России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география показывает, где размещены отрасли хозяйства и почему именно там. Она рассматривает природные ресурсы, труд, капитал, транспорт и энергию, а также объясняет различия между районами страны.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 отраслям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берёт у природы сырьё и сельскохозяйственную продукцию: нефть, руду, зерно, молоко. Он создаёт основу для дальнейшей работы других отраслей.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сельское хозяйство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 не производит вещи, а помогает людям и предприятиям. Он включает транспорт, торговлю, образование, связь, финансы и другие услуги.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обслуживание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сектор перерабатывает сырьё в готовые изделия. Здесь работают заводы, которые выпускают металл, машины, ткани, продукты питания и строительные материалы.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производство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обеспечивает страну нефтью, газом, углём и электроэнергией. Без этих ресурсов не работают заводы, транспорт, отопление и многие предприятия сферы услуг.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энергии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работает и на внутренние нужды, и на экспорт. Поэтому ТЭК влияет не только на экономику, но и на связь России с другими странами.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бассейны дают топливо для электростанций и промышленности. Они особенно важны там, где выгодно добывать твёрдое топливо в больших объёмах.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база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добычи и переработки связаны прежде всего с Западной Сибирью, Поволжьем и Уралом. Там сосредоточены важные месторождения и крупные предприятия.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химическая промышленность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начинается с руды, топлива и большого расхода энергии. На металлургических предприятиях получают чугун, сталь и прокат, которые нужны строительству и машиностроению.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 сырьё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выпускает удобрения, пластмассы, кислоты и другие вещества. Её продукция нужна сельскому хозяйству, медицине, быту и многим видам производства.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химии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отрасли размещаются там, где есть сырьё, энергия и удобные перевозки. Поэтому крупные узлы, железные дороги и порты имеют для них особое значение.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рядом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приборостроение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создаёт автомобили, вагоны, станки, оборудование и бытовую технику. Для него важны заводская кооперация, надёжные поставки деталей и удобные транспортные связи.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выпускает отрасль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Приборостроение делает точные устройства, измерительную технику и электронику. Такие предприятия особенно зависят от научных знаний, квалифицированных специалистов и аккуратного производства.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технологии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чаще развиваются в крупных городах и промышленных центрах. Там проще найти кадры, организовать сотрудничество между заводами и доставлять комплектующие.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им выгодно работать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 пищевая промышленность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ткани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шьют одежду, в другом делают ткани, а рядом выпускают обувь. Лёгкая промышленность тянется к покупателю, потому что готовую продукцию нужно быстро продавать и обновлять.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на столе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пищевом предприятии зерно превращается в муку, молоко — в сыр и йогурт, а мясо — в готовые продукты. Такая переработка сокращает путь от поля и фермы до прилавка.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людям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особенно заметны в больших и средних городах. Здесь есть рабочая сила, магазины, транспорт и потребители, которым нужны повседневные товары.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основы отрасли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делится на растениеводство и животноводство. Одни хозяйства выращивают культуры, другие разводят животных и получают молоко, мясо, яйца и шерсть.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зависит от почв, климата, воды, рельефа и близости рынка. Эти условия помогают понять, где выгоднее сеять, пасти скот и строить фермы.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 и разводят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культуры — зерно, подсолнечник и картофель, а в животноводстве особенно значимы молочное и мясное скотоводство. Вместе они обеспечивают страну продуктами питания.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развиты земледелие и животноводство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страны хорошо растут и зерновые, и технические культуры, например подсолнечник. Тепло, длинное лето и солнечная погода помогают получить высокий урожай.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лесостепи и степи часто видны большие поля с зерновыми культурами. Здесь мягче климат, плодороднее почвы и удобнее вести механизированное земледелие на широких пространствах.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южных районов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сильнее там, где рядом есть кормовая база и крупные города. Фермы получают корма, а рынки сбыта находятся недалеко от производителей.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 города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продукта от сырья до магазина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сельскохозяйственного сырья через переработку, хранение и доставку к покупателю.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85,6 тыс. км железных дорог связывают сырьевые районы, заводы и порты, поэтому товары и сырьё могут двигаться по стране без больших задержек.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железных дорог общего пользования в России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85,6 тыс. км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РЖД, 2023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и узлы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карте заметны транспортные коридоры: вдоль них быстрее всего перемещаются грузы между районами добычи, промышленными центрами и крупными рынками сбыта.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грузов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узлов — Москва, Санкт-Петербург, Екатеринбург, Новосибирск и Владивосток. Они соединяют разные части страны и помогают хозяйству работать как единая сеть.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городов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магистрали, которые соединяют Центральную Россию с Уралом, Сибирью, югом и морскими портами. По ним идут главные потоки сырья, топлива и готовых товаров.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магистрали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возникают там, где пересекаются железные дороги, автотрассы и речные пути. Здесь удобнее перегружать товары, распределять их и отправлять дальше.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 экономике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связывает производителей и покупателей: магазины, рынки и интернет-площадки помогают товарам быстро попадать к людям в городах и посёлках.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населённый пункт, тем шире набор услуг: рядом с жильём, транспортом и предприятиями появляются новые виды сервиса и больше рабочих мест.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 городах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культура создают рабочие места и развивают территории. Музеи, театры, гостиницы и экскурсии делают города более привлекательными для жизни и поездок.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культура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связь и финансовые сервисы обслуживают предприятия и семьи. Без них сложно вести расчёты, передавать информацию и управлять бизнесом.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сервисы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медицина нужны каждому человеку. Эти услуги особенно важны в крупных городах, где много школ, вузов, больниц и поликлиник.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услуги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страна продаёт и покупает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товары Россия чаще отправляет за рубеж и что, наоборот, покупает у других стран. Это помогает увидеть, как устроена внешняя торговля.
</a:t>
            </a:r>
            <a:endParaRPr lang="en-US" sz="1462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экспорте заметна роль сырья и продукции первичной переработки, а в импорте — товаров высокой сложности и потребительских товаров.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ФТС России, внешняя торговля РФ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производства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редко действуют поодиночке: чаще предприятие выбирает место, где одновременно есть сырьё, энергия, транспорт и спрос.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размещение производства влияют сразу несколько условий, поэтому подходящее место выбирают не по одному признаку, а по сочетанию факторов.
</a:t>
            </a:r>
            <a:endParaRPr lang="en-US" sz="149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экономической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регионы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край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ресурсных регионах жизнь строится вокруг добычи. Нефть, газ, уголь и руды определяют характер городов, портов, вахтовых посёлков и дорог, а рядом появляются переработка и сервис для работников.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узел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районы узнаются по заводам, железным дорогам и складским площадкам. Здесь особенно важны кооперация предприятий, квалифицированные кадры и удобная связь между цехами, городами и рынками.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специализация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аграрных регионах большую роль играют поля, фермы и элеваторы. Жизнь там связана с урожаем, кормовой базой, техникой и сезонным ритмом сельскохозяйственных работ.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70% российских автомобильных дорог общего пользования не имеют твёрдого покрытия, поэтому перевозки в ряде районов остаются медленными и дорогими.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автомобильных дорог общего пользования в России не имеют твёрдого покрытия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70%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транспортная статистика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более современному хозяйству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188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88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обновляют оборудование, чтобы выпускать больше продукции и расходовать меньше сырья. Это уменьшает потери и делает производство более устойчивым.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6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переработки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96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переработки позволяет не вывозить сырьё в чистом виде, а получать более дорогие товары внутри страны. Так создаются новые рабочие места.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00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400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 энергии и ресурсов вместе с новыми профессиями и знаниями делает хозяйство гибче, современнее и менее зависимым от сырьевого экспорта.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592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592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помогает выполнять сложные операции точнее и быстрее. На заводах и в логистике это сокращает ошибки и экономит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отрасли хозяйства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сырьё, производство, перевозки и услуги образуют единую экономическую цепочку.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 — единая система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 работает как большая взаимосвязанная система: ресурсы становятся сырьём, предприятия выпускают товары, транспорт соединяет территории, а услуги обеспечивают жизнь людей и развитие страны.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2026-07-26T23:31:23Z</dcterms:created>
  <dcterms:modified xsi:type="dcterms:W3CDTF">2026-07-26T23:31:23Z</dcterms:modified>
</cp:coreProperties>
</file>