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go и look: основа темы урока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go и look в живом английском.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часто звучат в разговоре, встречаются в заданиях и помогают говорить о школьной жизни, дороге, поиске вещей и повседневных делах.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phrasal verbs в 7 классе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 состоит из глагола и частицы — предлога или наречия. Вместе они образуют новое устойчивое значение, которое нужно запоминать как готовую единицу.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элемента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слова не всегда подсказывают перевод. Например, go on чаще значит «продолжаться», а look for — «искать», хотя дословно это понять нельзя.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 буквальный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сочетание может менять смысл в разных ситуациях. Поэтому при чтении и переводе нужно смотреть не только на слово, но и на всю фразу.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важен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учить phrasal verb вместе с примером: так быстрее формируется привычка узнавать выражение в тексте, диалоге и упражнении.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целиком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phrasal verb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phrasal verbs помогают описывать движение, возвращение, продолжение и изменения состояния.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с go связаны с движением или изменением состояния.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английского языка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Go: самые частые сочетания и значения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связаны со зрением, поиском, вниманием и заботой о других.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look чаще описывают внимание, наблюдение и уход за кем-то.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английского языка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Look: самые частые сочетания и значения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 смыслу действия и ситуации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phrasal verb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4350" y="1303217"/>
            <a:ext cx="2775300" cy="165596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out of the classroom и look around classroom помогают описывать действия на уроке и переменах. Это делает английскую речь точной и понятной.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кабинете и классе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after a younger brother или go out with friends связывают английский с реальной жизнью. Такие примеры удобно использовать в устных ответах и диалогах.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в семье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 a pen или look up a word — типичные школьные ситуации. В них phrasal verb помогает назвать действие быстрее и естественнее.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вещами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the board и look for answers часто встречаются в заданиях. Они показывают, куда нужно направить внимание и как работать с учебным материалом.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to school, go home и go back помогают описывать обычные перемещения. Такие фразы легко узнаются в текстах и подходят для рассказа о распорядке дня.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дороге в школу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в повседневной школьной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phrasal verb может быть буквальным и переносным; без контекста перевод часто оказывается неверным.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школьной лексики английского языка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смысла одного и того же phrasal verb нужно различать по контексту.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базовых форм, go встречается и в более широких значениях — в учебных текстах и диалогах.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уточняет направление, изменение или завершение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 учебная лексика английского языка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в контексте: дополнительные значения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look тоже расширяется, когда к нему добавляются разные частицы и продолжения.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значение выражения задаёт вся фраза, а не только глагол look.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 учебная лексика английского языка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в контексте: дополнительные значения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phrasal verbs можно разделять: если дополнение короткое, оно ставится и после частицы, и между глаголом и частицей. Оба варианта звучат естественно и часто встречаются в 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Разделяемые конструкции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 нужно запоминать как устойчивую единицу, а не как набор отдельных слов. Если перепутать порядок компонентов, предложение может стать менее естественным или изменить смысл.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смысловой блок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дополнение длинное, его обычно ставят после всей конструкции, чтобы фраза звучала легче и понятнее. Поэтому удобнее сказать: look up the new English words in the dictionary.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дополнение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phrasal verbs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глагола часто встречаются в повседневной речи, но употребляются в разных смысловых ситуациях. Таблица помогает увидеть главное различие.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чаще описывает перемещение и изменение, а look — действие, связанное с глазами, поиском и вниманием к объекту или человеку.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по наиболее употребительным phrasal verbs с go и look.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go и look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переводят каждое слово отдельно и теряют общий смысл выражения. Из-за этого phrasal verb звучит неверно, хотя отдельные слова по отдельности знакомы и понятны.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частица игнорируется или заменяется другой. Go on означает «продолжаться», а go to — «идти в/к». Одна частица полностью меняет значение фразы.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on и go to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легко перепутать. Look for означает «искать», а look at — «смотреть на». Чтобы выбрать правильно, нужно определить, есть ли поиск или просто наблюдение.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 и look at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порядок: от основного глагола к частице, затем к ситуации и готовому примеру.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phrasal verbs с go и look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lights go out when the storm starts. Фраза показывает, что свет исчезает внезапно, и значение легко понять по ситуации.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бури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looks after her cat every weekend. В этой истории phrasal verb связан с уходом и ответственностью за животное.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питомце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go on with the lesson after the break. Выражение обозначает продолжение действия, а не движение в каком-то направлении.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после перемены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look for my keys before school. Здесь look for передаёт поиск конкретной вещи, которая нужна прямо сейчас.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в школу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Мини-истории с phrasal verbs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помогают говорить о школе, доме, уроках и домашних обязанностях. Все примеры связаны с привычными для семиклассника ситуациями.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удобно использовать для перемещения, а look — для учебных действий, поиска информации и заботы о людях или животных.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9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темы и наиболее употребительные phrasal verbs с go и look.
</a:t>
            </a:r>
            <a:endParaRPr lang="en-US" sz="1329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школьные 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00" y="1108175"/>
            <a:ext cx="8424000" cy="195792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говорится о дороге, уходе, возвращении или смене места, чаще всего помогает go. Слова go back, go out и go home сразу задают направление действия.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путь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24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слова, место действия и тема текста помогают выбрать правильную конструкцию быстрее, чем перевод по отдельным словам. Поэтому важно читать фразу целиком.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524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контекста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62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найти предмет, рассмотреть что-то или проследить за человеком, обычно подходит look. Эта связь особенно заметна в заданиях, где есть школьные и бытовые ситуации.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2562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 внимание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phrasal verbs связаны с ситуациями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72" y="1474950"/>
            <a:ext cx="2737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и look around объединяет идея смотреть и осматривать. Такие выражения особенно полезны на уроках, при описании картинок и в устных ответах.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Look: наблюдение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for, look after и look up связаны с поиском, уходом и получением информации. Если собрать их в одну группу, нужная фраза вспоминается быстрее.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Look: забота и поиск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удобно относить go out, go back и go away. Все эти выражения связаны с перемещением, уходом или возвращением, поэтому их легче запоминать вместе.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Go: движение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go on, go up и go down помогают говорить о продолжении, росте или снижении. Группа показывает, как одна частица меняет направление события.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Go: изменение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группы смыслов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означает «присматривать за питомцем». В ней речь идет о заботе и ответственности, а не о простом взгляде на животное.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after a pet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смысл — «смотреть на картинку». Конструкция описывает направление взгляда и не совпадает с look for, где нужен поиск.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the picture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передает значение «уходить», «уезжать» или «исчезать». Частица away указывает на удаление от места или прекращение присутствия.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away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переводится как «продолжаться» или «продолжать». Она не связана с направлением движения и требует понимания общего контекста.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on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 «искать книгу». Здесь важна не книга как объект просмотра, а сам процесс поиска, поэтому используется look for.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 a book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понимания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phrasal verbs с go и look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go и look помогают говорить о движении, внимании, поиске и заботе. Если помнить контекст и учить выражения целиком, английская речь становится точнее, естественнее и понятнее.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2026-05-30T20:22:30Z</dcterms:created>
  <dcterms:modified xsi:type="dcterms:W3CDTF">2026-05-30T20:22:30Z</dcterms:modified>
</cp:coreProperties>
</file>