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растений: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групп растений по их приспособлениям к разным природным условиям.
</a:t>
            </a:r>
            <a:endParaRPr lang="en-US" sz="3509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экологических групп растений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эволюционно адаптировались к разнообразию среды, различаясь по потребности в воде, свету и почве. Эта классификация помогает понять, как они выживают в разных климатах и создают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жизни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фотосинтеза и всех обменных процессов, поддерживая жизнедеятельность растений и транспорт веществ внутри 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доступной влаги определяет строение и физиологию растений, влияя на формирование экологических групп и их успешность в конкретных средах.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доступной влаги определяет строение и физиологию растений, влияя на формирование экологических групп и их успешность в конкретных средах.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Гидрофиты: растения водной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 растут в воде или на её поверхности, их корни слабо развиты, что компенсируется поглощением воды всей поверхностью тела.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у этих растений гибкие и длинные, что помогает переносить течения и движение воды в среде обитания.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тонкие и порой рассечённые, что облегчает газообмен и не затрудняет движение в водной среде. Примеры: рдест, кувшинка, элодея.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Гигрофиты: особенности и среды обитания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влажных и тенистых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Гигрофиты обитают на влажных или болотистых участках, где обеспечена высокая влажность и слабое освещение. Они имеют крупные, тонкие листья и тонкую кутикулу, что помогает эффективно поглощать влагу.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 пересыханию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слабой кутикулы гигрофиты быстро теряют тургор при недостатке воды. Это делает их зависимыми от постоянной влажности, ограничивая распространение в более сухих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Мезофиты: растения с умеренными потребностями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приспособлены к средним условиям с равномерными осадками и умеренным уровнем влаги в почве.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развиты корни и листья средней величины, что обеспечивает баланс между поглощением воды и её испарением.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способны переносить кратковременные периоды засухи или избыточной влажности без сильного ущерба для жизнедеятельности.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— клевер, дуб, рожь и одуванчик — широко распространены в умеренных широтах.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89427"/>
            <a:ext cx="4486275" cy="1708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гидрофитов, гигрофитов и мезофитов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 характеристикам листьев, корней и месту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2021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адаптацией к водному режиму среды обитания, влияющему на морфологию и физиологию.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Ксерофиты: приспособления к сухим условиям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корневая система и защита от потери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 обладают глубокой и развитой корневой системой для добычи воды из глубинных слоёв почвы. Листья мелкие, жёсткие или игольчатые, покрыты утолщённой кутикулой для снижения испарения.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экстремальной 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листья и восковой налёт помогают сохранить влагу в условиях пустынь. Примеры: ковыль и саксаул, которые успешно выживают в засушливых регионах.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процентов растительного покрова пустынных и полупустынных зон составляют суккуленты, которые запасают влагу в листьях и стеблях для выживания в засуху.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прирост растительности в засушливых регионах благодаря уникальной способности накапливать воду.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экосистемы, 2019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листьев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гидрофитов и ксерофитов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гидрофитов листья тонкие, часто рассечённые, что облегчает поглощение воды и газообмен. В отличие от них, ксерофиты имеют мелкие, покрытые восковым налётом листья для задержки влаги.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формируют мясистые листья и стебли, способные накапливать значительные запасы воды, что обеспечивает им выживание в условиях засухи и жары.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групп растений по экосистемам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преобладают благодаря адаптации к умеренным условиям климата, что объясняет их доминирование в большинстве природных зон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экосистемы, 2019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растительных видов — мезофиты, что отражает их универсальность и важность в экосистемах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экологических групп в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Гидрофиты способствуют самоочищению водоемов, создавая условия для жизни водных животных и поддерживая биологическое разнообразие.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Гигрофиты укрепляют почву на болотах и берегах, предотвращая эрозию и способствуя сохранению водных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Мезофиты формируют основу растительного покрова лесов и полей, обеспечивая среду обитания для множества живых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 и суккуленты помогают стабилизировать песчаные почвы и служат резервуарами воды в засушливых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растений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её роль как мезофита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часто встречается в городских парках и лесах, предпочитая умеренные условия с достаточным увлажнением. Это красивое дерево поддерживает разнообразие городских экосистем и улучшает качество воздуха.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и гигрофитные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растёт вдоль берегов рек и в болотах, где поддерживает устойчивость почвы и обитание мелких животных. Его толстые стебли создают плотный зелёный покров в местах с высокой влажностью.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в домашних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суккуленты, такие как алоэ и эхеверия, часто выращиваются дома. Их способность запасать воду в листьях делает их неприхотливыми, подходящими для ухода начинающими цветоводами.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распределение экологических групп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 гигрофиты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климатах с большим количеством осадков гигрофиты преобладают, создавая густую растительность вдоль рек и в болотистых местах.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и мезофиты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умеренным климатом доминируют мезофиты, адаптированные к равномерному распределению осадков и сезонным изменениям.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засушливые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степях преобладают ксерофиты и суккуленты — растения, приспособленные к жизни в условиях дефицита влаги и экстремальных температур.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364" y="1683322"/>
            <a:ext cx="3607676" cy="23502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экологических групп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тесно связаны с адаптацией к условиям среды, что определяет обитание каждой группы растений.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толщину листа, развитость кутикулы, особенности корневой системы и место обитания основных групп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ботаники, 2020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типа растения по признакам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классификации на основе морфологических и экологических признаков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экологические группы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орошение способствует развитию суккулентов и гигрофитов, расширяя их зоны проживания и изменяя природный баланс растительного покрова.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приводит к снижению численности гидрофитов, уменьшая биологическое разнообразие водных экосистем и ухудшая природные очистительные процессы.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и распашка земель сокращают площади мезофитов, что влияет на стабильность экосистем и плодородие почв в сельских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представители экологических групп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орех — уязвимый гидрофит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водяной орех обитает в чистых водоёмах и служит индикатором здоровья экосистемы. Его сохранение важно для поддержания биоразнообразия на водных территориях.
</a:t>
            </a:r>
            <a:endParaRPr lang="en-US" sz="1016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редкий гигрофит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встречается в тенистых влажных лесах и болотах. Это красивое растение находится под охраной из-за сокращения естественных местообитаний.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Астрагал песчаный — ксерофит из Красной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Астрагал песчаный приспособлен к жизни в засушливых степях. Его популяция уменьшилась из-за хозяйственной деятельности, требует специальных мер охраны и восстановления.
</a:t>
            </a:r>
            <a:endParaRPr lang="en-US" sz="10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открытия: современные исследования групп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– Генетика засухоустойчивости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выявили гены, отвечающие за устойчивость к засухе у ксерофитов, что открывает новые возможности для селекции и биотехнологий.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– Изучение гидратации суккулентов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исследования, объясняющие механизмы накопления и сохранения воды в тканях суккулентов, важные для агротехнологий.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– Акклиматизация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эксперименты по адаптации растений к новым климатическим условиям, направленные на повышение устойчивости сельскохозяйственных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группы: ключ к устойчивому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групп растений помогает сохранять природу и использовать её ресурсы разумно. Это знание укрепляет экологическую грамотность и способствует гармонии человека с окружающей средой.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2026-05-08T16:47:11Z</dcterms:created>
  <dcterms:modified xsi:type="dcterms:W3CDTF">2026-05-08T16:47:11Z</dcterms:modified>
</cp:coreProperties>
</file>