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клеточного питания: автотрофы, гетеротрофы и хемосинтез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клетки получают энергию и строят вещество жизни?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питание клетки определяет жизнь организмов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источника энергии и углерода зависит, сможет ли организм расти, создавать органику и поддерживать круговорот веществ в природе. Поэтому тип клеточного питания важен не только для самой клетки, но и для всей экосистемы.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клеточного питания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организмы сами синтезируют органические вещества из углекислого газа. Для этого они используют энергию света или химических реакций, превращая неорганические вещества в собственную биомассу.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получают готовые органические соединения из пищи или из окружающей среды. Их клетки не строят органику из CO2, а используют уже созданные другими организмами вещества.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Миксотрофы
</a:t>
            </a:r>
            <a:pPr algn="l" indent="0" marL="0">
              <a:lnSpc>
                <a:spcPct val="115000"/>
              </a:lnSpc>
              <a:buNone/>
            </a:pPr>
            <a:r>
              <a:rPr lang="en-US" sz="2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Миксотрофы способны совмещать автотрофный и гетеротрофный способы питания. Такой вариант помогает им выживать при изменении освещённости, состава среды или доступности питательных веществ.
</a:t>
            </a:r>
            <a:endParaRPr lang="en-US" sz="940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отличает тип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связано не только с рационом, но и с тем, откуда клетка берёт энергию и исходный углерод. Именно это определяет её роль в 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клеточного питания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различаются основные способы питания клеток по источнику энергии, углерода и типичным организмам.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питания определяется двумя признаками сразу: источником энергии и источником углерода. Именно поэтому один и тот же организм может относиться к разным группам при разных условиях среды.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0139" y="425750"/>
            <a:ext cx="346787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Фототрофия и хемотрофия как источники энергии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Фототрофы поглощают солнечный свет и превращают его энергию в химическую форму, пригодную для синтеза органических веществ. Так работают зелёные растения, водоросли и цианобактерии.
</a:t>
            </a:r>
            <a:endParaRPr lang="en-US" sz="881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окисления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Хемотрофы получают энергию при окислении веществ, чаще всего неорганических. Этот путь особенно важен там, где света мало или он совсем недоступен.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хемосинтеза значимы аммиак, сероводород, соединения железа, водород и метан. Каждое из них может служить донором электронов для получения энергии.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Разные, но связанные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Фототрофия и хемотрофия различаются источником энергии, но обе позволяют клетке накапливать её в химических связях и использовать для синтеза органики.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энергии в хемосинтезе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бактерия получает энергию из неорганического вещества и использует её для фиксации CO2.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665" y="2186407"/>
            <a:ext cx="240975" cy="2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26467"/>
            <a:ext cx="261000" cy="26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хемосинтеза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света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позволяет образовывать органические вещества из CO2 без участия солнечной энергии. Это делает его особенно важным в тёмных средах, где фотосинтез невозможен.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Источником энергии служат реакции окисления неорганических соединений. Клетка не ждёт внешнего питания, а сама извлекает энергию из химических превращений.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Виноградского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Николаевич Виноградский в конце XIX века показал, что микроорганизмы способны жить как хемоавтотрофы. Его работы изменили представление о роли бактерий в природе.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 биосферу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Хемоавтотрофы создают первичную органику и поддерживают круговорот веществ. Благодаря им жизнь сохраняется даже там, где свет не достигает поверхности.
</a:t>
            </a:r>
            <a:endParaRPr lang="en-US" sz="73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энергии у хемосинтезирующих бактерий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разные группы хемоавтотрофов используют разные неорганические субстраты, но принцип получения энергии у них общий.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группы, связанные с окислением аммиака и сероводорода; именно они особенно важны для круговорота азота и серы.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хемосинтезирующих бактерий; схема распределения по типам субстратов
</a:t>
            </a:r>
            <a:endParaRPr lang="en-US" sz="6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Нитрифицирующие бактерии и круговорот азота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706939"/>
            <a:ext cx="26148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стадия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Nitrosomonas окисляет аммиак до нитритов. На этом этапе бактерия получает энергию, а соединения азота переходят в форму, доступную для дальнейших превращений в почве.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64619" y="1711310"/>
            <a:ext cx="26148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стадия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Nitrobacter превращает нитриты в нитраты. Именно нитраты растения усваивают особенно легко, поэтому нитрификация напрямую связана с питанием корней и ростом растений.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965126" y="1694373"/>
            <a:ext cx="26148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почвы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соединения азота часто становятся ограничивающим фактором. Нитрифицирующие бактерии поддерживают запас доступного азота и тем самым влияют на урожайность сельскохозяйственных культур.
</a:t>
            </a:r>
            <a:endParaRPr lang="en-US" sz="109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9523" y="2611200"/>
            <a:ext cx="2622162" cy="2084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687" y="2611200"/>
            <a:ext cx="2622162" cy="20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4348" y="2611200"/>
            <a:ext cx="2622162" cy="2084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Серобактерии и окисление сероводорода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донных отложениях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дне водоёмов и в болотах мало кислорода, зато много восстановленных соединений серы. Серобактерии приспособлены к таким условиям и включаются в серный цикл, помогая превращать опасный для многих организмов сероводород в другие соединения.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Горячий источник как химическая лаборатория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сероводородных источников и горячих выходов воды часто видны светлые бактериальные маты. Здесь серобактерии используют H2S как источник энергии и окисляют его до сульфатов. Такая среда кажется суровой, но для этих микроорганизмов она является естественной средой жизни.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работа в экосистеме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эти бактерии почти незаметны, их деятельность влияет на химический состав воды и осадков. Они поддерживают обмен серы в природе и создают условия, при которых могут существовать другие микроорганизмы и целые сообщества.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Железобактерии, водородные бактерии и метанотрофы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200" y="1833092"/>
            <a:ext cx="25878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как 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Железобактерии окисляют ионы Fe2+ до Fe3+ и получают энергию для синтеза органических веществ. Так они участвуют в превращениях железа и формируют специфические отложения.
</a:t>
            </a:r>
            <a:endParaRPr lang="en-US" sz="1180" dirty="0"/>
          </a:p>
        </p:txBody>
      </p:sp>
      <p:sp>
        <p:nvSpPr>
          <p:cNvPr id="11" name="Text 3"/>
          <p:cNvSpPr txBox="1"/>
          <p:nvPr/>
        </p:nvSpPr>
        <p:spPr>
          <a:xfrm>
            <a:off x="3278173" y="1833075"/>
            <a:ext cx="25878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Водородные бактерии используют молекулярный водород как донор электронов. Энергия реакции идёт на образование АТФ и дальнейший синтез органических соединений из углекислого газа.
</a:t>
            </a:r>
            <a:endParaRPr lang="en-US" sz="1180" dirty="0"/>
          </a:p>
        </p:txBody>
      </p:sp>
      <p:sp>
        <p:nvSpPr>
          <p:cNvPr id="12" name="Text 4"/>
          <p:cNvSpPr txBox="1"/>
          <p:nvPr/>
        </p:nvSpPr>
        <p:spPr>
          <a:xfrm>
            <a:off x="5992156" y="1833075"/>
            <a:ext cx="25878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 и 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Метанотрофы окисляют метан до углекислого газа и тем самым уменьшают его поступление в атмосферу. Поэтому их значение связано не только с биологией, но и с климатом.
</a:t>
            </a:r>
            <a:endParaRPr lang="en-US" sz="11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092014"/>
            <a:ext cx="3918900" cy="11987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важен хемосинтез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среды создают разные условия для хемосинтеза, но везде он обеспечивает образование доступных соединений и поддерживает круговорот веществ.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особенно важен там, где мало света, но есть неорганические вещества, пригодные для окисления. Он поддерживает питание растений, циклы элементов и жизнь в экстремальных средах.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биологии и микробиологии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хемосинтеза в круговороте веществ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превращения неорганических соединений в органическое вещество и его возвращение в среду через биологические цепи и разложение.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 различия фотосинтеза и хемосинтеза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относятся к автотрофному питанию и используют CO2 как источник углерода. В результате образуются органические вещества, формирующие первичную продукцию экосистем.
</a:t>
            </a:r>
            <a:endParaRPr lang="en-US" sz="998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фотосинтезе энергия поступает от света, а при хемосинтезе — от окисления неорганических соединений. Поэтому один процесс зависит от освещённости, а другой — от химического состава среды.
</a:t>
            </a:r>
            <a:endParaRPr lang="en-US" sz="970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распространён шире и определяет жизнь большинства наземных экосистем. Хемосинтез особенно важен там, где света нет: в почвах, глубинах водоёмов и гидротермальных зонах.
</a:t>
            </a:r>
            <a:endParaRPr lang="en-US" sz="999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создают органическое вещество, но делают это в разных нишах. Вместе они обеспечивают устойчивость биосферы и поддерживают пищевые цепи в разнообразных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 хемосинтез: сравнение по ключевым признакам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различие между процессами связано прежде всего с источником энергии и экологическими условиями их работы.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пути ведут к созданию первичной биомассы, но фотосинтез доминирует при свете, а хемосинтез незаменим в тёмных и химически активных средах.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данные по школьному курсу 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48019"/>
            <a:ext cx="244200" cy="24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61586"/>
            <a:ext cx="244200" cy="217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05254"/>
            <a:ext cx="244200" cy="24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05251"/>
            <a:ext cx="244200" cy="244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хемоавтотрофов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Почвенное плодородие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Хемоавтотрофы обогащают почву доступными соединениями азота и других элементов. Благодаря этому растения получают питание, а микробные сообщества сохраняют активность и разнообразие.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Самоочищение 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донных отложениях и водоёмах хемоавтотрофы участвуют в преобразовании веществ, уменьшая накопление токсичных соединений. Это поддерживает устойчивость водных экосистем.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экстремумах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заселяют горячие источники, глубины и бескислородные зоны, где фотосинтез невозможен. Они формируют основу местных пищевых цепей и первичной продукции.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Хемоавтотрофы связывают азотный, серный, железный и углеродный циклы. Их деятельность помогает биосфере сохранять химическое равновесие и устойчивость.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хемосинтезирующих бактерий для человека
</a:t>
            </a:r>
            <a:endParaRPr lang="en-US" sz="1949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Биофильтры для воды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системах очистки воды нитрифицирующие бактерии переводят аммиак в нитриты и нитраты, уменьшая токсичность среды. Поэтому их используют в биофильтрах, на очистных сооружениях и в аквариумистике, где особенно важна стабильность химического состава воды.
</a:t>
            </a:r>
            <a:endParaRPr lang="en-US" sz="775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помощники сельского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хемоавтотрофы повышают доступность азота для растений и помогают поддерживать плодородие. Их работа особенно заметна там, где удобрения нужно использовать точнее, чтобы не нарушать баланс почвенной микрофлоры и не терять питательные вещества.
</a:t>
            </a:r>
            <a:endParaRPr lang="en-US" sz="839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 как объект контроля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Метанотрофы окисляют метан и тем самым снижают его выбросы в атмосферу. Это делает их интересными для экологических технологий, связанных с очисткой газовых потоков, и для исследований, направленных на уменьшение климатических рисков.
</a:t>
            </a:r>
            <a:endParaRPr lang="en-US" sz="835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представители хемосинтезирующих организмов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вещества используют разные группы хемоавтотрофов и какую роль они играют в природе.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представители используют разные субстраты, но все они превращают химическую энергию в биологически доступные формы и поддерживают важнейшие круговороты элементов.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микробиология круговоротов веществ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ограничивающие хемосинтез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706939"/>
            <a:ext cx="26148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подходящий субстрат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возможен только там, где есть вещество, которое можно окислить: аммиак, сероводород, водород, метан или ионы железа. Без такого субстрата процесс прекращается.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64619" y="1711310"/>
            <a:ext cx="26148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ферментов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должны иметь специальные ферментные системы, способные проводить нужные окислительные реакции. Если таких ферментов нет, бактерия не сможет использовать источник энергии.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965126" y="1694373"/>
            <a:ext cx="26148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Медленный, но важный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выход хемосинтеза обычно ниже, чем у аэробного дыхания, поэтому рост хемоавтотрофов сравнительно медленный. Однако их вклад в круговорот веществ остаётся очень большим.
</a:t>
            </a:r>
            <a:endParaRPr lang="en-US" sz="10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 — энергия без света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показывает, что жизнь не ограничена солнечным светом: микроорганизмы умеют строить органическое вещество из CO2, используя энергию химических реакций, и тем самым поддерживают биосферу.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2026-06-01T16:54:57Z</dcterms:created>
  <dcterms:modified xsi:type="dcterms:W3CDTF">2026-06-01T16:54:57Z</dcterms:modified>
</cp:coreProperties>
</file>