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светила в кульминации: ключевые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Определение, расчёт и применение высоты светила в кульминации в астрономии и навигации.
</a:t>
            </a:r>
            <a:endParaRPr lang="en-US" sz="389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кульминации в познании небес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 древних цивилизациях максимальная высота светил давала возможность ориентироваться во времени и пространстве. Эти знания служили основой для развития науки и мореплавания, оставляя влияние и в современных методах навигации.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астрономический смысл кульминации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момент максимального подъёма светила над горизонтом за сутки, совпадающий с его проходом через местный меридиан.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верхнюю кульминацию, когда светило достигает наивысшей точки, и нижнюю — когда оно находится в минимальной высоте.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связано с вращением Земли вокруг своей оси, создавая ежедневный путь светил по небу.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полный оборот линии меридиана, через которую проходит светило, определяя момент кульминации.
</a:t>
            </a:r>
            <a:endParaRPr lang="en-US" sz="142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меридиан — это полноразмерная воображаемая линия, соединяющая северный и южный точки горизонта, проходящая через зенит.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словарь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Калькуляция высоты светила: влияние широты
</a:t>
            </a:r>
            <a:endParaRPr lang="en-US" sz="2634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 её элементы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светила в кульминации вычисляется по формуле h = 90° – |φ – δ|, где φ — широта места, а δ — склонение объекта.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склонение светила к широте наблюдателя, тем выше оно поднимается над горизонтом в момент кульминации.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широты и склонения с высотой
</a:t>
            </a:r>
            <a:endParaRPr lang="en-US" sz="1495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— угол, измеряемый от небесного экватора вверх или вниз, указывающий положение светила по вертикали в небесной сфере. Для Солнца он меняется в течение года, влияя на высоту кульминации.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склонение?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склонения помогает предсказать видимое положение светила в разные сезоны. Максимальное склонение Солнца влияет на смену сезонов и длину светового дня.
</a:t>
            </a:r>
            <a:endParaRPr lang="en-US" sz="135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склонения для наблюдений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светила: определение и важность
</a:t>
            </a:r>
            <a:endParaRPr lang="en-US" sz="28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высоты Солнца в кульминации
</a:t>
            </a:r>
            <a:endParaRPr lang="en-US" sz="238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июня Солнце достигает максимума высоты к северу, благодаря максимальному склонению +23,5°, вызывая летнее солнцестояние.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равноденствий (около 21 марта и 23 сентября) склонение Солнца близко к нулю, высота кульминации зависит только от широты места.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декабря Солнце минимально поднимается над горизонтом, склонение достигает –23,5°, что соответствует зимнему солнцестоянию.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определяют изменение климата и продолжительности дня, влияя на природные и жизненные процессы.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расчет: пример для Санкт-Петербурга
</a:t>
            </a:r>
            <a:endParaRPr lang="en-US" sz="180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находится на широте 60° северной широты. В день летнего солнцестояния вычисляем высоту Солнца: 90° – |60°–23,5°| = 53,5°.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Солнце в кульминации почти наполовину высоты достигает над горизонтом, что отражается на длине дневного света и погодных условиях в городе.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высоты Солнца в кульминации в Москве по месяцам
</a:t>
            </a:r>
            <a:endParaRPr lang="en-US" sz="198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плавное изменение высоты Солнца, отражающее сезонные колебания освещенности и тепла в столице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высота Солнца приходится на летний месяц июнь, а минимальная — на декабрь, что влияет на климат и продолжительность дня.
</a:t>
            </a:r>
            <a:endParaRPr lang="en-US" sz="1595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Метеорологический центр Москвы,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высоты Солнца 21 июня и 21 декабря в городах России
</a:t>
            </a:r>
            <a:endParaRPr lang="en-US" sz="189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высоту Солнца в кульминации для трёх российских городов на разные сезоны, отражая географическую зависимость освещения.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город, тем выше максимальная высота Солнца летом и выше минимальная зимой.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РФ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звёзд: зависимости от координат
</a:t>
            </a:r>
            <a:endParaRPr lang="en-US" sz="2689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склонения и широты
</a:t>
            </a:r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звезды в кульминации определяется её склонением и широтой наблюдателя, что влияет на видимую максимальную высоту над горизонтом.
</a:t>
            </a:r>
            <a:endParaRPr lang="en-US" sz="1391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звезды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Полярная, Арктур и Сириус имеют характерные моменты кульминации, позволяя морякам и путешественникам ориентироваться в разное время года.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видимости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 кульминации звезд меняются в зависимости от сезона, что отражается на периодах их максимальной видимости в ночном небе.
</a:t>
            </a:r>
            <a:endParaRPr lang="en-US" sz="14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Луны: особенности движения и высоты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 и влияние на высоту кульминации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Орбитальный наклон Луны к небесному экватору достигает примерно 5°, что приводит к значительным колебаниям её кульминационной высоты относительно горизонта. Это влияет на наблюдения и расчёты положений Луны в разные месяцы.
</a:t>
            </a:r>
            <a:endParaRPr lang="en-US" sz="1439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склонения в лунном цикле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быстрого изменения склонения в течение лунного месяца высота кульминации Луна меняется значительно: в одни периоды она может достигать высокой точки, в другие — быть низкой над горизонтом, что отражается на её видимости.
</a:t>
            </a:r>
            <a:endParaRPr lang="en-US" sz="1439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(южная) и нижняя (северная) кульминации: различия
</a:t>
            </a:r>
            <a:endParaRPr lang="en-US" sz="203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кульминация — момент максимальной высоты светила, обычно южной части неба для наблюдателей в северном полушарии.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кульминация происходит под горизонтом и невидима, однако для полярных звёзд может соответствовать минимальной видимой высоте над горизонтом.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эти кульминации имеют для наблюдателей на высоких широтах, где видно значительные изменения положения светил на небе.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расчёта высоты светила в кульминации
</a:t>
            </a:r>
            <a:endParaRPr lang="en-US" sz="250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вычисления высоты светила для астрономических и навигационных целей
</a:t>
            </a:r>
            <a:endParaRPr lang="en-US" sz="166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кульминаций в морской навигации
</a:t>
            </a:r>
            <a:endParaRPr lang="en-US" sz="2487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светил служила основой для опредения широты моряками с помощью секстанта и астрономических таблиц, что позволяло точно ориентироваться в открытом море без видимых ориентиров.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экспедиции Колумба и Джеймса Кука активно применяли эти методы для навигации и успешного плавания в неизвестных водах, обеспечивая безопасность и точность маршрута.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 и высота светила в кульминации
</a:t>
            </a:r>
            <a:endParaRPr lang="en-US" sz="192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Рефракция атмосферы наиболее заметна у горизонта, искажая положение светила на значительный угол, который может достигать 34 угловых минут.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светила рефракционные искажения уменьшаются, достигая минимума в момент кульминации, что обеспечивает максимально точные числовые и визуальные данные.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поправка на рефракцию редко превышает 1–2 угловых минут, позволяя астрономам получать достоверные измерения высоты светил.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высота кульминации светил может достигать зенита, что создаёт уникальные условия для астрономических наблюдений и строительства предназначенных для этого обсерваторий.
</a:t>
            </a:r>
            <a:endParaRPr lang="en-US" sz="147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светил на экваторе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широтах максимальная высота светил в кульминации близка к нулю. Летом наблюдается полярный день, когда Солнце не заходит за горизонт, описывая круговой путь в небе.
</a:t>
            </a:r>
            <a:endParaRPr lang="en-US" sz="153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в полярных регионах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и полярные регионы: особенности кульминаций
</a:t>
            </a:r>
            <a:endParaRPr lang="en-US" sz="19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применения кульминационных наблюдений
</a:t>
            </a:r>
            <a:endParaRPr lang="en-US" sz="215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высоты светил в кульминации применяются для точной калибровки наземных телескопов, улучшая качество астрономических данных.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кульминации используются для позиционирования спутников, обеспечивая стабильное функционирование космических аппаратов на орбите.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солнечных энергетических установок учитывается высота солнца в кульминации для оптимальной ориентации и максимальной эффективности.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геодезии такие наблюдения позволяют с высокой точностью определять координаты и создавать глобальные модели формы Земли.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инструменты для измерения высоты светил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приборы — секстанты, теодолиты и меридианные круги — оснащены лимбами для точного фикса определения высоты светил в момент кульминации.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GPS и электронные астрометрические комплексы, обеспечивают автоматический учёт параметров и значительно повышают точность наблюдений.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перспективы изучения высоты светил в кульминации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высоты светил в кульминации важно для астрономии, навигации и геодезии; современные методы повышают точность, открывая новые возможности в науке и технологии.
</a:t>
            </a:r>
            <a:endParaRPr lang="en-US" sz="36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2026-05-07T22:53:21Z</dcterms:created>
  <dcterms:modified xsi:type="dcterms:W3CDTF">2026-05-07T22:53:21Z</dcterms:modified>
</cp:coreProperties>
</file>