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формы естественного отбора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Стабилизирующий, движущий, дизруптивный и половой отбор в биологии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естественного отбора, предложенная Дарвином, объясняет, как виды постепенно изменяются, позволяя лучше ориентироваться в биологических процессах и изменениях во внешней среде.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 основа эволюции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естественный отбор?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это процесс, при котором особи с удачными признаками имеют больше шансов выжить и передать их потомкам.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наследованию эти признаки закрепляются в популяции, способствуя адаптации вида к изменяющимся условиям.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разнообразия признаков среди особей — важное условие действия отбора и эволюционного развития.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наследуемые различия среди особей, которые влияют на их способность выживать и размножаться в среде обитания.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жирафы с разной длиной шеи и птицы с разнообразными клювами показывают влияние вариаций на приспособленность.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действия естественного отбора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постоянство признака, уменьшая количество особей с крайними вариантами, сохраняя средние значения.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новорождённых детей с массой тела в пределах нормы выше шанс выжить, что иллюстрирует стабилизирующий отбор.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отбор препятствует резким изменениям, сохраняя адаптацию популяции к устойчивой среде.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встречаются воробьи со средней массой, что укрепляет устойчивость популяции к внешним изменениям.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ограничивает численность крайних вариаций, делая средние признаки более частыми.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орнитологов, 2020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действие стабилизирующего отбора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отбора смещает среднее значение признака в сторону одного из крайних вариантов, изменяя характеристики популяции.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 — темные крылья у берёзовой пяденицы, появившиеся из-за загрязнения воздуха в индустриальных районах.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(направленный) отбор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постепенное увеличение средней длины клюва в периоды засухи, что объясняется изменением доступных ресурсов.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 приводит к адаптациям, позволяющим лучше использовать новые условия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Чарльза Дарвина, 1830-х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действие движущего отбора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Бабочки-древоточцы и защитная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 разноцветной корой деревьев бабочки со светлыми и тёмными крыльями выживают лучше, чем с промежуточными оттенками. Такое разделение помогает избежать хищников и улучшает шансы на размножение.
</a:t>
            </a:r>
            <a:endParaRPr lang="en-US" sz="1239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в одной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увеличивает количество крайних вариантов признаков, сокращая средние. Это может приводить к разделению популяции на разные экологические ниши с разными особенностями.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(разрывающий) отбор в природе
</a:t>
            </a:r>
            <a:endParaRPr lang="en-US" sz="27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7327" y="1608425"/>
            <a:ext cx="3845945" cy="237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2125" y="175850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резкое снижение средней окраски и рост крайних вариантов, что стимулирует увеличение фенотипического разнообразия.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62125" y="2965350"/>
            <a:ext cx="3246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усиливает расщепление популяции на группы с различными адаптациями.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62125" y="4509879"/>
            <a:ext cx="7601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 энтомологов, 2018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213575"/>
            <a:ext cx="62310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действие дизруптивного отбора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отбор: особенности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проявляется через конкуренцию между особями за партнёров и связан с появлением ярких или необычных признаков у самцов для привлечения внимания.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яркое оперение павлинов, массивные рога оленей и сложные брачные танцы птиц, которые помогают выделиться среди конкурентов и увеличить шансы на размножение.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развиваются именно для повышения привлекательности и успеха в спаривании, влияя на генетический состав следующего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рога у самцов оленя служат оружием в борьбе за самок, позволяя побеждать в схватках и доминировать в группе. Такие особенности повышают шансы на передачу своих генов.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райских птиц разноцветные перья и пение – средства привлечения партнёров. Только самые яркие и сильные самцы получают возможность продолжить род, обеспечивая выживание своих признаков.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действия полового отбора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6867" y="2477750"/>
            <a:ext cx="2083366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формы естественного отбора с характерными примерами и их влиянием на распределение признаков в популяциях.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отбора влияют на разнообразие и эволюционные изменения, формируя адаптации и изменяя популяции по-разному.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2024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естественного отбора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происходит постепенно по мере накопления изменений в признаках. Эти изменения закрепляются благодаря естественному отбору, выделяя наиболее приспособленные особи и создавая новые виды с отличительными чертами.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видов через естественный отбор
</a:t>
            </a:r>
            <a:endParaRPr lang="en-US" sz="1174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поддерживает устойчивость популяций, отбирая адаптированные особи. При резких изменениях среды одни виды исчезают, а другие появляются, что подтверждается эволюционными деревьями с множеством разветвлений.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 вымирание видов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отбора на развитие видов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примеры из природы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меланизм у берёзовой пяденицы в Англии иллюстрирует движущий отбор, где затемнённые особи получили преимущество при загрязнённой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клюва вьюрков на Галапагосских островах менялась под воздействием засух, что показывает влияние движущего отбора на признаки, связанные с выживанием.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развивают устойчивость к антибиотикам благодаря естественному отбору, быстро меняя генетический состав под воздействием лекарственных веществ.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Перепончатые лапы уток обеспечивают эффективное плавание, помогая избегать хищников и добывать пищу в воде.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северных животных защищает от холода, сохраняя тепло и повышая шансы на выживание в суровых климатических условиях.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изменение окраски у животных помогают скрываться от хищников или охотиться незаметно, создавая важные адаптации.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органов и поведении формируются под влиянием естественного отбора, позволяя видам успешно обитать в разных экологических нишах.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естественного отбора в адаптации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условий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температуры, влажности и сезонных циклов влияет на выживаемость и размножение организмов. Например, засухи заставляют растения и животных приспосабливаться к дефициту воды.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биотических факторов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хищников, конкурентов и болезней создает давление на популяции, способствуя отбору более приспособленных особей и изменению их признаков.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факторы, влияющие на отбор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целенаправленно отбирает животных и растения с желательными признаками для получения пород или сортов с улучшенными хозяйственными качествами.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естественного отбора, искусственный отбор управляется сознательно и направлен на конкретные цели, часто вне естественной среды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разведение собак, селекцию картофеля и пшеницы, что позволяет создавать новые формы с полезными свойствами.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и его отличие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и уменьшение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 закрепляет средние признаки, уменьшая количество вариантов внутри вида. Это приводит к снижению генетического разнообразия, но поддерживает устойчивость к стабильным условиям среды.
</a:t>
            </a:r>
            <a:endParaRPr lang="en-US" sz="1060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и увеличенное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Дизруптивный отбор способствует существованию и выживанию крайних вариантов признаков. Это повышает фенотипическое разнообразие и может приводить к образованию новых биологических групп.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отбора на биологическое разнообразие
</a:t>
            </a:r>
            <a:endParaRPr lang="en-US" sz="27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форм естественного отбора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естественного отбора обеспечивает эволюцию и адаптацию организмов, способствуя биологическому богатству и устойчивости жизни на Земле. Понимание этих процессов важно для науки и практики.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2026-05-09T21:50:06Z</dcterms:created>
  <dcterms:modified xsi:type="dcterms:W3CDTF">2026-05-09T21:50:06Z</dcterms:modified>
</cp:coreProperties>
</file>