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живых организмов: ключевые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объединяет обмен веществ, рост, размножение, раздражимость и наследственность.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зародилась около 3,8 миллиардов лет назад. На Земле существует множество видов организмов, которые взаимодействуют и влияют на окружающую среду.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жизни и её происхождение на Земле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основа жизни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состоят из клеток. Одноклеточные, например бактерии, выполняют все функции одной клеткой. Многоклеточные организмы имеют сложное строение из множества клеток с разными задачами.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отвечает за обмен веществ, рост и размножение. Процессы внутри клетки поддерживают жизнедеятельность и обеспечивают развитие организма.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исследования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микроскопов учёные обнаружили строение клеток и подтвердили, что клетки присутствуют во всех живых организмах без исключения.
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поглощают из окружающей среды вещества, необходимые для жизненных процессов, и выделяют продукты обмена.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у живых организмов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обеспечивает преобразование веществ и энергии, поддерживая рост и функционирование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солнечную энергию для фотосинтеза, тогда как животные получают энергию через пищу.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живых организмов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Рост: увеличение размеров и массы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характеризуется увеличением объёма и массы тела организма. Его основой является деление клеток, что происходит практически у всех живых существ.
</a:t>
            </a:r>
            <a:endParaRPr lang="en-US" sz="126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смена форм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структурные и функциональные изменения. Пример — превращение гусеницы в бабочку, где происходит преобразование организма.
</a:t>
            </a:r>
            <a:endParaRPr lang="en-US" sz="1374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из семени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маленького семени вырастает зрелое растение, проходя стадии прорастания, формирования листьев и корней, что отражает сложный процесс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способ размножения включает объединение генов от двух родителей для создания нового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как свойство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при делении клетки или вегетативном размножении и создаёт идентичные копии родителя.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гарантирует продолжение вида даже в изменяющихся условиях среды.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способы размножения повышают шансы выживания организмов в разных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реагируют на стимулы, такие как свет, температура и механические воздействия, изменяя своё поведение или физиологию.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Раздражимость: ответы на воздействия среды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фототропизм у растений, бег животных при опасности и закрытие листьев мимозы при прикосновении.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генетической информации от родителей к потомкам через молекулы ДНК.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возникает под влиянием мутаций и среды, что приводит к появлению новых признаков у организмов.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изменчивость важна для эволюционного процесса и адаптации видов к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277681"/>
            <a:ext cx="3934500" cy="2329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биологических признаков у бактерий, растений, грибов и животных показывает их сходства и различия.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обладают универсальными свойствами жизни, подтверждая их общее биологическое начало.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признаки различных групп живых существ
</a:t>
            </a:r>
            <a:endParaRPr lang="en-US" sz="2203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являются основой биосферы, занимая половину всех живых форм по количеству.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бактерий подчеркивает их ключевую роль в круговороте веществ и поддержании жизни.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отдельных групп организмов на планете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Земли, 2022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основную часть клеток живых организмов — от 65 до 90 %. Она необходима для растворения веществ и биохимических реакций, поддерживая жизненный процесс.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химического состава живых организмов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органические соединения — белки, углеводы, жиры и нуклеиновые кислоты — выполняют структурные и функциональные роли в клетках и обеспечивают обмен веществ.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процессы, такие как клеточное дыхание и синтез белков, универсальны и встречаются во всех формах жизни, что подтверждает их общее происхождение.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превращают солнечный свет в энергию благодаря фотосинтезу, создавая органические вещества, необходимые для жизни. Этот процесс поддерживает питание животных и грибов.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с окружающей средой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энергию, питаясь растениями или другими животными, а грибы разлагают мёртвые органические остатки, способствуя разложению и возврату веществ в природный цикл.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поддержание внутренней среды (гомеостаз)
</a:t>
            </a:r>
            <a:endParaRPr lang="en-US" sz="1955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температуры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 регулирует температуру с помощью потоотделения и сужения сосудов, сохраняя оптимальные условия для ферментов.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водного баланса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контролируют количество воды через почки и поведение, чтобы сохранить равновесие жидкости в тканях.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уровня солей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регулируют концентрацию ионов, поддерживая необходимый состав крови и клеток для нормального обмена.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внутренней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 постоянство среды внутри организма, что важно для стабильной работы клеток и органов при изменениях внешних условий.
</a:t>
            </a:r>
            <a:endParaRPr lang="en-US" sz="11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 живых существ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бактерии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способны быть настолько маленькими, что их размер не превышает 0,5 микрометра. Несмотря на крошечные размеры, они выполняют важнейшие функции в экосистемах и здоровье человека.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варьируются от мельчайших насекомых до гигантских синих китов длиной до 30 метров. Их формы и размеры адаптированы под условия жизни в воде, на суше и в воздухе.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особенности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имеют разнообразные формы — от водорослей до высоких деревьев. Их строение зависит от среды обитания: листья и корни приспособлены к поглощению света и воды в разных условиях.
</a:t>
            </a:r>
            <a:endParaRPr lang="en-US" sz="11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уровней организации жизни взаимосвязаны и образуют сложную систему, охватывающую всю биосферу Земли.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устроены иерархично: от отдельных клеток до целой биосферы, что обеспечивает их устойчивость и взаимное влияние.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биологическая литература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современных живых организмов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систематические группы и их эволюционные связи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к различным средам обитания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запас воды в горбах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приспособились к пустынным условиям, аккумулируя воду и жир в горбах, что помогает переносить длительные периоды без питья и высокой температуры.
</a:t>
            </a:r>
            <a:endParaRPr lang="en-US" sz="126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рыб через жабры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жабры для извлечения кислорода из воды. Эта адаптация позволяет им эффективно жить в водной среде, используя уникальные дыхательные структуры.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накопление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утолщённые стебли, способные запасать воду. Такая адаптация помогает им выживать в засушливых регионах, снижая испарение и обеспечивая влагу при дефиците.
</a:t>
            </a:r>
            <a:endParaRPr lang="en-US" sz="12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организмам необходимую энергию и материалы для поддержания жизнедеятельности и приспособления к окружающей среде.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свойств жизни для выживания видов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гарантирует передачу полезных признаков потомкам, что сохраняет адаптивные черты в популяциях на протяжении поколений.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способствует возникновению новых признаков, позволяя видам адаптироваться к изменяющимся условиям и увеличить шансы на выживание.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помогает сохранять численность популяции и способствует распространению видов, обеспечивая генетическое разнообразие и эволюционное развитие.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рассматривают возможность существования жизни на Марсе и спутниках Юпитера и Сатурна, где обнаружены ледяные океаны и признаки воды в жидком состоянии.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о жизни за пределами Земли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для поиска внеземной жизни включают наличие воды и органических молекул, а также возможные свидетельства микробных форм, выявленные космическими миссиями.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изучения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свойства живых существ позволяют лучше понять их разнообразие и эволюцию, а современные исследования открывают новые пути в биотехнологии и охране природы.
</a:t>
            </a:r>
            <a:endParaRPr lang="en-US" sz="32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2026-05-08T14:57:23Z</dcterms:created>
  <dcterms:modified xsi:type="dcterms:W3CDTF">2026-05-08T14:57:23Z</dcterms:modified>
</cp:coreProperties>
</file>