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пожар: опасность, причины и правила безопасности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пожар начинается с искры, а последствия бывают очень серьёзными.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неосторожный поступок способен вызвать пожар, который быстро разрастается в сухом лесу. Весной и летом риск особенно высок, поэтому важно знать причины, опасности и правила безопасного поведения на природе.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лесные пожары касаются каждого школьника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причины встречаются реже. К ним относят молнии и длительную засуху, когда растительность пересыхает. Но и в таких условиях решающую роль часто играет готовность людей вовремя заметить дым и сообщить о нём.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пожар начинается из-за человека: оставленного костра, брошенного окурка, сжигания сухой травы или искры от техники. В сухом лесу даже маленький источник огня быстро выходит из-под контроля.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бытовые нарушения тоже опасны: стеклянная бутылка, мусор рядом с сухой травой или костёр без присмотра могут стать началом большого возгорания. Особенно рискованны места отдыха и стоянки.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лесных пожаров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типовым причинам лесных пожаров; без привязки к конкретной статистике.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именно группы причин, а не точную статистику по одному региону. Она помогает увидеть, какие источники возгорания связаны с поведением человека.
</a:t>
            </a:r>
            <a:pPr algn="l" indent="0" marL="0">
              <a:lnSpc>
                <a:spcPct val="15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даёт человеческий фактор, поэтому профилактика зависит прежде всего от осторожности и соблюдения правил.
</a:t>
            </a:r>
            <a:endParaRPr lang="en-US" sz="1267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лесных пожаров: что встречается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огонь распространяется по лесу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трава становится дорожкой для пламени
</a:t>
            </a:r>
            <a:pPr algn="l" indent="0" marL="0">
              <a:lnSpc>
                <a:spcPct val="115000"/>
              </a:lnSpc>
              <a:buNone/>
            </a:pPr>
            <a:r>
              <a:rPr lang="en-US" sz="1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легко идёт по сухой траве, листьям и хвое, потому что они быстро вспыхивают и почти не задерживают пламя. Ветер подхватывает искры, и рядом возникают новые очаги, из-за чего пожар распространяется намного быстрее.
</a:t>
            </a:r>
            <a:endParaRPr lang="en-US" sz="1297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Хвойный лес особенно уязвим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хвойном лесу огонь развивается стремительно: сухие иголки, смола и лесная подстилка создают для него удобное топливо. Пламя может подняться от земли выше и за короткое время перейти на кусты и деревья.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искры до большого пожара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развития лесного пожара и точки, где его можно остановить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лесных пожаров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Тлеет в торфе и под слоем лесной подстилки, поэтому долго остаётся скрытым. Он может снова вспыхнуть при сухой погоде, ветре или недостаточном тушении.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Подземный пожар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поднимается в кроны деревьев и движется очень быстро. Он особенно опасен из-за сильного жара, высокого пламени и большой площади распространения за короткое время.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Верховой пожар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Горит лесная подстилка, трава и кустарники у земли. Такой пожар встречается чаще всего, его легче заметить по пламени и дыму, но при ветре он может быстро расширяться.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Низовой пожар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863463"/>
            <a:ext cx="4152000" cy="16913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лесных пожаров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где горит каждый вид пожара, как он распространяется и почему одни варианты тушить намного труднее других.
</a:t>
            </a:r>
            <a:pPr algn="l" indent="0" marL="0">
              <a:lnSpc>
                <a:spcPct val="15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Верховой и подземный пожары наиболее опасны: один распространяется стремительно, другой может долго скрываться и возобновляться.
</a:t>
            </a:r>
            <a:endParaRPr lang="en-US" sz="1181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низового, верхового и подземного пожара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лесной пожар опасен для людей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содержит угарный газ и мелкие частицы, которые раздражают глаза, затрудняют дыхание и быстро ухудшают самочувствие, особенно у детей, пожилых людей и тех, кто страдает аллергией.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Пламя и густой дым могут перекрыть тропы, дороги и выходы из леса. В такой ситуации эвакуация становится сложнее, а человек рискует потерять ориентир и попасть в опасную зону.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способен повредить дома, линии электропередачи и другую инфраструктуру рядом с лесом. Тогда опасность распространяется не только на сам лес, но и на населённые пункты поблизости.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задымлении резко падает видимость, поэтому возрастает вероятность падений, ожогов и других травм. Чем хуже обзор, тем труднее вовремя среагировать и безопасно выбраться из зоны пожара.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основным экологическим последствиям лесного пожара; без привязки к конкретному региону.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меняет лес не только сразу, но и надолго: исчезают укрытия, нарушаются цепи питания и ухудшаются условия для нового роста растений.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тяжёлые последствия связаны с потерей мест обитания и медленным восстановлением экосистемы после огня.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пожара для природы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 зверям и птицам негде прятаться и выводить потомство. Сгорают гнёзда, норы и кормовые участки, поэтому даже уцелевшие животные вынуждены искать новое место обитания. Для многих это становится самым трудным этапом восстановления леса.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без укрытий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возвращаются не сразу: почва после огня хуже удерживает влагу, а молодые побеги особенно уязвимы. На чёрной земле долго видны только обгоревшие стволы и редкие ростки, которые пробиваются лишь спустя время.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Обугленная почва и новая поросль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пожар влияет на животных и растения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жаркую погоду даже небольшая искра может быстро превратиться в крупный пожар, если долго не было дождей и усиливается ветер.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°C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выше сухая трава и хвоя воспламеняются гораздо легче.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России: памятки по пожароопасному сезону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действуют службы при тушении пожара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порядок работы пожарных и спасателей при лесном пожаре.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России; правила противопожарного режима в лесах РФ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следить за местами отдыха, где люди чаще всего оставляют мусор и непотушенный огонь.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меры работают вместе: осторожность людей и раннее обнаружение дыма снижают риск сильнее всего.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лесных пожаров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114598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пожарной безопасности в лесу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опасных действий и безопасных альтернатив помогает быстро запомнить основные правила.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не оставлять источник огня без контроля и сразу сообщать взрослым о дыме или пламени.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в лесу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обнаружении дыма или огня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сообщить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немедленно сказать взрослым и позвонить 112, если есть дым, запах гари или открытое пламя.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Отойти в безопасное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подходить близко, прятаться в высокой траве или пытаться тушить крупный пожар самостоятельно. Лучше уйти к открытому участку.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Защитить себя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держаться подальше от дыма, закрыть нос и рот тканью и ждать указаний спасателей или взрослых.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используют машины с водой, рукава, ранцы-опрыскиватели, лопаты, защитную одежду и каски. Их задача — остановить кромку огня и не дать ему перейти дальше.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Добровольцы помогают только там, где это безопасно: передают сведения, убирают сухие ветки и поддерживают локализацию. Их участие важно, но без самостоятельного риска.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пожарных и добровольцев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материалам МЧС России и Рослесхоза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обнаружение усложняет работу спасателей и увеличивает объём восстановительных работ после пожара.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площадь возгорания, тем выше цена тушения и восстановления. Раннее сообщение экономит время, силы и ресурсы.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предотвращение дешевле тушения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101592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действиям при лесном пожаре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запомнить порядок действий в разных ситуациях и не теряться, если появился дым или огонь.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важный этап — до возгорания: осторожность и соблюдение правил уменьшают риск опасной ситуации.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действий до, во время и после пожара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лесной пожар можно предупредить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пожар начинается с маленькой искры, но быстро становится угрозой для людей, животных и природы. Если соблюдать правила, не разжигать огонь без контроля и сразу сообщать о дыме, многих пожаров можно избежать.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2026-05-21T01:44:51Z</dcterms:created>
  <dcterms:modified xsi:type="dcterms:W3CDTF">2026-05-21T01:44:51Z</dcterms:modified>
</cp:coreProperties>
</file>