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человек в 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возможности, а человек всё сильнее меняет Землю.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связь природы и общества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 Землю как единую систему: природа и хозяйство взаимно влияют друг на друга. В мире уже более 8 миллиардов человек, и эта нагрузка по-разному проявляется в регионах и городах, где особенно заметны экологические риски и различия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основа жизни и хозяйства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определяют возможности земледелия, а строение рельефа влияет на размещение поселений, дорог и промышленных районов. От качества земель зависит устойчивость продовольственного производства.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обеспечивают питьевое водоснабжение, орошение и работу транспорта. Водные ресурсы становятся особенно важными в засушливых и густонаселённых районах.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дают сырьё для энергетики, металлургии и химической промышленности. Их размещение напрямую влияет на специализацию территорий и развитие производственных центров.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удерживают влагу, смягчают климат, защищают почвы от эрозии и поддерживают круговорот веществ. Их сокращение быстро отражается на устойчивости природных комплексов.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Биоусловия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стабильный климат и разнообразие живых организмов создают основу здоровья людей и экономической устойчивости. Потеря этих условий делает развитие более уязвимым.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поверхность Земли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вместо природного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раньше преобладали леса, поля или степи, возникают жилые кварталы, дороги и промышленные зоны. Урбанизация меняет сток воды, характер почв и даже местный климат, а природное пространство становится фрагментированным и менее устойчивым.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электростанции и магистрали формируют новый тип ландшафта, в котором природные связи ослаблены. Постоянная нагрузка на воздух, воду и почвы делает такие территории особенно чувствительными к авариям, шуму и загрязнению.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как след 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 повседневного потребления оставляет заметный материальный след: свалки, полигоны и пластиковый мусор. Часть отходов попадает в реки и океаны, а часть надолго остаётся в почвах и городском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экологической нагрузки в мире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масштабы, но и различие механизмов воздействия: выбросы, загрязнение и изменение земель формируются по-разному в каждом секторе.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по материалам IPCC и UNEP; относительная оценка на основе описания 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энергетика и транспорт, поэтому снижение нагрузки начинается с топлива, технологий и организации потребления.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средней температуры заметно влияет на засухи, жару, паводки и пожары, а затем отражается на сельском хозяйстве, водных ресурсах и здоровье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 столько в среднем потеплела Земля по сравнению с доиндустриальным уровнем, усилив экстремальную погоду.
</a:t>
            </a:r>
            <a:endParaRPr lang="en-US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и их последствия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экологические проблемы связаны с причинами, последствиями и пространственным распространением.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ООН, FAO и ВОЗ.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различаются по причинам, но их последствия сходны: ухудшение здоровья, снижение устойчивости экосистем и рост хозяйственных потерь.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условие устойчивости географических систем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сообществе, тем легче оно переносит засухи, пожары, болезни и колебания климата. Разнообразие создаёт запас устойчивости для всей системы.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отдельных организмов нарушает пищевые цепи, опыление растений и распространение семян. Последствия быстро выходят за пределы одного вида и затрагивают всю экосистему.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степи, болота, моря и горные территории сохраняют редкие виды и поддерживают круговорот веществ. Их охрана помогает удерживать экологическое равновесие регионов.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списки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 и международные перечни фиксируют редкие и исчезающие виды. Эти документы помогают определять приоритеты охраны и отслеживать изменения в 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формирования экологического ущерба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причинно-следственную связь между ростом потребления, хозяйственной нагрузкой и ответными природоохранными мерами.
</a:t>
            </a:r>
            <a:endParaRPr lang="en-US" sz="27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включение природы в планировку городов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крыши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снижает перегрев зданий, уменьшает городской тепловой остров и делает улицы комфортнее летом. Парки и скверы также улучшают качество воздуха и дают место для отдыха.
</a:t>
            </a:r>
            <a:endParaRPr lang="en-US" sz="1049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пешеходные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Набережные, пруды и прогулочные маршруты создают более дружелюбную среду для жителей. Такие элементы помогают объединить природный и городской ландшафт без потери плотности застройки.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для комфорта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 выигрывает, когда здания, вода, деревья и открытые пространства проектируются вместе. Тогда природные элементы становятся частью повседневной жизни, а не случайным дополнением.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без лишних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 и общественный транспорт уменьшают зависимость от личных автомобилей. Это снижает шум, улучшает воздух и делает передвижение по городу более удобным и безопасным.
</a:t>
            </a:r>
            <a:endParaRPr lang="en-US" sz="10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сокращает экологический след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привычки, уменьшающие потребление и продлевающие срок службы вещей, а не только разовые бытовые меры.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обобщения экологических мер повседневной жизни; иллюстративная оценка значимости 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экономному образу жизни снижает нагрузку на природу сразу в нескольких сферах — от энергии до отходов.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 технологические решения экологических проблем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солнечной, ветровой и другой низкоуглеродной энергетике сокращает зависимость от ископаемого топлива и уменьшает выбросы парниковых газов.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 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сооружения, ресурсосберегающие технологии и экологичные материалы снижают загрязнение воды, воздуха и почв, а также сокращают объём отходов.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спутниковые данные и цифровые карты помогают точнее использовать воду, удобрения и почвы, уменьшая потери и нагрузку на экосистемы.
</a:t>
            </a:r>
            <a:endParaRPr lang="en-US" sz="1186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43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ГИС, дистанционное зондирование и наблюдения позволяют выявлять пожары, вырубки и загрязнение на ранней стадии, но результат зависит от норм и ответственности общества.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и их экологический эффект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действия, если их повторяют многие люди, заметно снижают нагрузку на коммунальные системы и окружающую среду.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обычные привычки в быту уменьшают расход ресурсов и объём отходов.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бытовых экологических практик.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и географическое образование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начинается с умения объяснять, почему возникают природные и техногенные изменения, и как хозяйственная деятельность влияет на разные территории и природные комплексы.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 должен уметь сопоставлять карты, диаграммы и статистику, чтобы видеть пространственные различия проблем и делать обоснованные выводы о состоянии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наблюдения за природой, школьные исследования местности и волонтёрские инициативы превращают знания в личную ответственность и закрепляют экологически ответственное поведение.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знаний и 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соединяет научное понимание процессов, нравственные ориентиры и реальные действия, позволяя оценивать последствия решений не только для себя, но и для 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природной среды на здоровье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среды определяет не только физическое состояние, но и способность к восстановлению, концентрации внимания и повседневной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городской и природной среды, влияющих на здоровье; шкала условная.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благоприятнее воздух, вода и зелёные пространства, тем ниже риски для здоровья и выше общий уровень благополучия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как способ сохранения природного наследия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парки, заказники и памятники природы защищают редкие виды, типичные ландшафты и важные природные процессы, не допуская их разрушения хозяйственной деятельностью.
</a:t>
            </a:r>
            <a:endParaRPr lang="en-US" sz="1161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служат базой для наблюдений, экологического мониторинга и длительных исследований, позволяя сравнивать состояние природных систем в разные периоды времени.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тропы, музеи природы и бережный туризм помогают формировать интерес к природе, если посещение организовано без ущерба для экосистем.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особо охраняемые природные территории имеют федеральный и региональный статус, а их эффективность зависит от режима охраны, финансирования и 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действию: путь экологического решения
</a:t>
            </a:r>
            <a:pPr algn="l" indent="0" marL="0">
              <a:lnSpc>
                <a:spcPct val="80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принятия решений на основе географических данных и проверки результата.
</a:t>
            </a:r>
            <a:endParaRPr lang="en-US" sz="28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78015"/>
            <a:ext cx="469800" cy="41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 национальные меры охраны природы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курс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соглашение, Цели устойчивого развития ООН и экологические конвенции задают общие ориентиры для стран, когда речь идёт о климате, биоразнообразии и рациональном природопользовании.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вводят нормы по выбросам, обращению с отходами, охране вод и лесов, чтобы ограничить давление экономики на природные системы и снизить экологический риск.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политика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охрана природы опирается на законодательство, мониторинг и государственные программы, которые помогают контролировать состояние воздуха, воды, почв и ценных территорий.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природоохранных мер зависит от согласованных действий науки, бизнеса, власти и гражданского общества, поскольку экологическая задача не решается усилиями одного участника.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школы, семьи и города в снижении экологической нагрузки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экологический результат формируется на нескольких уровнях одновременно — от повседневных привычек до городской 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мер экологического поведения на уровне школы, семьи и города.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Скоординированные действия на всех уровнях дают заметный эффект: уменьшают объём отходов, улучшают качество воздуха и повышают комфорт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географического 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человечества определяется тем, сумеем ли мы сочетать рациональное природопользование, научный прогресс и личную ответственность. География помогает увидеть, почему этот выбор неотложен.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2026-06-03T03:04:37Z</dcterms:created>
  <dcterms:modified xsi:type="dcterms:W3CDTF">2026-06-03T03:04:37Z</dcterms:modified>
</cp:coreProperties>
</file>