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Апогей и кризис советской системы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восстановления к мощи, затем — к кризису и распаду.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подъёма к распаду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1945–1991 годов соединяет два этапа: послевоенный подъём и последующий кризис. Сначала СССР укрепил индустрию, науку и международный престиж, затем столкнулся со стагнацией, дефицитами и потерей управляемости.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наследие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вышла из войны с разрушенными городами, транспортом и промышленностью, а также с огромными людскими потерями. Поэтому восстановление стало задачей не только хозяйственной, но и социальной.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Мобилизационная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ставил на жёсткое планирование и перераспределение ресурсов в пользу ключевых отраслей. Такой подход ускорял восстановление базовой экономики, но оставлял потребительскую сферу на втором плане.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получали металлургия, энергетика, машиностроение и транспортные узлы. Именно они создавали основу для дальнейшего промышленного роста и возвращения нормальной жизни в крупных регионах.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1940-х были восстановлены важнейшие заводы, железные дороги и городская инфраструктура. Это позволило стране быстро вернуться к хозяйственной работе и заложить фундамент послевоенного развития.
</a:t>
            </a:r>
            <a:endParaRPr lang="en-US" sz="9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система в 1945–1950-е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определяло, что производить, куда направлять инвестиции и как распределять трудовые ресурсы. Такая система обеспечивала контроль, но делала экономику малоподвижной и зависимой от решений сверху.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по валу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задания подталкивали предприятия прежде всего к выполнению количественных показателей. В итоге важнее становился объём выпуска, чем качество продукции, её обновление и удобство для потребителя.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обществом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Идеология, цензура и массовые организации создавали единое политическое пространство лояльности. Критика была ограничена, а альтернативные взгляды не допускались в публичную сферу.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контракт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стабильность опиралась на гарантированную занятость, распределение жилья и базовые льготы. Однако эта защищённость достигалась ценой зависимости человека от государства и слабой самостоятельности граждан.
</a:t>
            </a:r>
            <a:endParaRPr lang="en-US" sz="8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Апогей системы: достижения и престиж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мощь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1960–1970-х годов СССР превратился в одну из крупнейших индустриальных держав мира. Масштаб производства, энергетики и оборонной промышленности стал важным признаком его силы.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лифты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расширило бесплатное образование и здравоохранение, что усилило социальную мобильность и дало миллионам людей доступ к профессиям, ранее недоступным для большинства населения.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 1957 году показал технологические возможности страны и вызвал международный резонанс. Это событие стало символом научного престижа СССР.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триумф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 в 1961 году закрепил образ страны как лидера космической эпохи. Для советских людей и внешнего мира это был момент национальной гордости.
</a:t>
            </a:r>
            <a:endParaRPr lang="en-US" sz="7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сильные стороны советской модели долго поддерживали устойчивость, но её слабости накапливались и со временем начали перевешивать преимущества.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Мини-таблица: апогей и кризис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обеспечивала базовую защищённость, но плохо адаптировалась к усложнению экономики и запросам общества.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ключевых черт советской модели в 1945–1991 годах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стагнация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отдачи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1970-х рост производства уже не опирался на прежний мобилизационный ресурс. Чтобы поддерживать показатели, требовалось всё больше затрат, а производительность труда увеличивалась медленно.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система плохо стимулировала обновление оборудования и технологий. Предприятиям было выгоднее выполнять привычный план, чем рисковать ради сложных изменений и повышения эффективности.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сектор не успевал за спросом населения, поэтому дефицит становился постоянным явлением. Это усиливало недовольство и делало официальные отчёты о благополучии менее убедительными.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экономики всё сильнее зависела от сырьевого экспорта. Такая опора на внешние доходы маскировала внутренние проблемы, но не решала их и делала систему уязвимой.
</a:t>
            </a:r>
            <a:endParaRPr lang="en-US" sz="9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причины кризиса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элит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руководство старело, а сменяемость кадров оставалась низкой. Геронтократия снижала способность системы к обновлению и усиливала осторожность там, где требовались быстрые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бюрократии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аппарат разрастался, и согласование решений занимало всё больше времени. Управление становилось медленным, а ответственность расплывалась между многочисленными инстанциями.
</a:t>
            </a:r>
            <a:endParaRPr lang="en-US" sz="1174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политической конкуренции убирало естественный механизм проверки ошибок. Без соперничества идей власть хуже замечала собственные просчёты и реже исправляла их.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ограничивала открытое обсуждение проблем, поэтому критика часто уходила в частную сферу. Система теряла обратную связь от общества и хуже понимала масштаб недовольства.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причин кризиса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взаимосвязанных блока, которые вместе ускорили кризис позднего СССР.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 в повседневной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 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стали привычной частью быта: даже за необходимыми товарами люди тратили много времени и сил. Формально стабильная система всё чаще компенсировала нехватку через личные связи и обмен услугами.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выбор товаров нередко уступали ожиданиям, а спрос опережал предложение. Это подрывало доверие к обещаниям достатка и усиливало ощущение, что повседневная жизнь зависит от случайности.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лозунги о непрерывном успехе всё хуже совпадали с личным опытом людей. Разрыв между риторикой и реальностью делал общество более критичным и менее восприимчивым к пропаганде.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решать бытовые проблемы, люди всё чаще опирались на знакомых, обмен и неформальные договорённости. Такие практики не отменяли систему, но показывали её неспособность работать гибко и открыто.
</a:t>
            </a:r>
            <a:endParaRPr lang="en-US" sz="8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Афганская война изменила поздний СССР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 чужих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1979 году советские войска вошли в Афганистан, и короткая по замыслу операция быстро превратилась в затяжную войну. На фотографиях того времени — колонны техники, горные дороги и солдаты, которым приходилось вести боевые действия в чужой, трудной для контроля среде.
</a:t>
            </a:r>
            <a:endParaRPr lang="en-US" sz="80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которую трудно скрыть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требовала постоянных поставок вооружения, топлива, продовольствия и техники, а значит — всё новых расходов. Для советского общества она оставалась далёкой, но её цена ощущалась через бюджетную нагрузку, письма с фронта и растущее чувство усталости.
</a:t>
            </a:r>
            <a:endParaRPr lang="en-US" sz="85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победного образа к сомнениям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продолжался конфликт, тем заметнее становилось несоответствие между официальными лозунгами и реальностью. Афганская война подрывала уверенность в быстром успехе, усиливала международное давление и становилась одним из символов ослабления поздней советской системы.
</a:t>
            </a:r>
            <a:endParaRPr lang="en-US" sz="80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система теряла доверие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несогласия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кружки, письма и обращения показывали, что недовольство не исчезло, даже если оставалось не массовым. Диссиденты требовали соблюдения закона, свободы слова и уважения к личности, превращая частную позицию в публичный вызов системе.
</a:t>
            </a:r>
            <a:endParaRPr lang="en-US" sz="681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как альтернатива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создавал параллельное информационное пространство: тексты перепечатывали, передавали из рук в руки, обсуждали на кухнях и в вузовской среде. Так возникала среда, где официальная версия событий сталкивалась с альтернативным взглядом на советскую реальность.
</a:t>
            </a:r>
            <a:endParaRPr lang="en-US" sz="681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стало симптомом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3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 инакомыслящих демонстрировало слабость доверия власти к открытому спору. Чем жёстче реагировала система, тем заметнее становился её страх перед критикой, а значит — и рост сомнений в собственной легитимности.
</a:t>
            </a:r>
            <a:endParaRPr lang="en-US" sz="7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 как испытание доверия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Техногенная катастрофа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показала, что масштабный технический проект может стать источником общественной катастрофы. Радиоактивное загрязнение затронуло территории, здоровье людей и само представление о том, насколько надёжны государственные решения.
</a:t>
            </a:r>
            <a:endParaRPr lang="en-US" sz="72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открытости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Первоначальное ограничение информации только усилило тревогу. Когда правда стала выходить наружу, многие увидели разрыв между официальными заявлениями и реальными рисками, а это нанесло удар по доверию к власти.
</a:t>
            </a:r>
            <a:endParaRPr lang="en-US" sz="809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пострадавших районов авария означала эвакуацию, неопределённость и долгие последствия для повседневной жизни. Чернобыль вошёл в память как событие, где цена ошибок оказалась не только экономической, но и человеческой.
</a:t>
            </a:r>
            <a:endParaRPr lang="en-US" sz="7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авторитету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стала символом того, что даже сложная научно-техническая система не застрахована от управленческих просчётов. Именно поэтому Чернобыль воспринимают как один из переломных моментов позднего СССР.
</a:t>
            </a:r>
            <a:endParaRPr lang="en-US" sz="8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перестройки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1985: старт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 власти Михаила Горбачёва обозначил курс на ускорение развития и обновление управления. Сначала ставка делалась на повышение дисциплины, эффективность производства и более энергичное использование ресурсов.
</a:t>
            </a:r>
            <a:endParaRPr lang="en-US" sz="77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1986–1987: гласность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расширила публичный разговор о проблемах. В печати и на телевидении стали чаще обсуждать дефициты, ошибки руководства и закрытые прежде темы, что быстро изменило общественные ожидания.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1987–1988: реформы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эксперименты затронули предприятия, кооперативы и элементы хозяйственной самостоятельности. Новые механизмы создавали пространство для инициативы, но старые административные правила продолжали ограничивать их работу.
</a:t>
            </a:r>
            <a:endParaRPr lang="en-US" sz="77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1989–1991: нарастающий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реформы уже порождали не только надежду, но и рост нестабильности. Ожидания перемен опережали возможности государства, а управляемость системы заметно слабела.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изменили реформы конца 1980-х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Хозрасчёт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Хозрасчёт должен был заставить предприятия считать издержки и отвечать за результат. Однако при сохранении административного контроля хозяйственная самостоятельность оставалась неполной и не создавала устойчивых стимулов к росту эффективности.
</a:t>
            </a:r>
            <a:endParaRPr lang="en-US" sz="1154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Кооперативный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Кооперативы открыли новые формы частной инициативы в сфере услуг, торговли и мелкого производства. Но они развивались в условиях противоречивых правил, поэтому общество часто воспринимало их как неравные и нестабильные.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Размывание единого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децентрализация передавала часть решений на уровень республик, ведомств и предприятий. Это ускоряло отдельные процессы, но одновременно ослабляло единые механизмы снабжения, которые и без того работали с перебоями.
</a:t>
            </a:r>
            <a:endParaRPr lang="en-US" sz="1068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старого распределения и новых рыночных элементов создавало дефициты и ценовые перекосы. Люди видели больше возможностей, но сталкивались с очередями, неясными правилами и ростом неопределённости.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гласность изменила взгляд на страну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Снятие запретов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о ранее запрещённых темах резко расширили круг общественного обсуждения. Люди увидели, что за официальной риторикой скрывались репрессии, замалчивание проблем и привилегии верхушки.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Новая публичность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телепередачи стали говорить о сложных страницах истории и о текущих трудностях без прежней осторожности. Это изменило сам стиль разговора о государстве и обществе.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Осознание масштабов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экологических катастроф, неэффективности экономики и бытовых трудностей показало, насколько глубоки накопленные проблемы. Критика перестала быть маргинальной и вошла в массовое сознание.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Запрос на 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узнавали о скрытых изъянах системы, тем сильнее становился запрос на перемены не в деталях, а в самих основах политического и экономического порядка.
</a:t>
            </a:r>
            <a:endParaRPr lang="en-US" sz="9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повороты 1945–1991 годов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руин к 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открыл эпоху восстановления: страна поднимала заводы, города и транспорт после войны. На этом фоне советская система выглядела способной к мобилизации и быстрому рывку, что укрепляло веру в её силу.
</a:t>
            </a:r>
            <a:endParaRPr lang="en-US" sz="787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и 1961 годы стали символами научного престижа: спутник и полёт Гагарина показали миру, что СССР способен на прорывы. Эти достижения поддерживали образ сверхдержавы и усиливали внутреннюю гордость.
</a:t>
            </a:r>
            <a:endParaRPr lang="en-US" sz="82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апогея к распаду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и рубеж 1980-х изменили тон времени: на место уверенного роста пришли застой, дефициты и усталость. Афганистан, затем Чернобыль и реформы перестройки уже показали, что старая модель теряет устойчивость.
</a:t>
            </a:r>
            <a:endParaRPr lang="en-US" sz="80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распадалась союзная система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надлом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1990 году экономический спад и товарный голод сделали повседневную жизнь особенно напряжённой. Очереди, перебои со снабжением и падение доверия к плановому распределению усиливали ощущение управленческого тупика.
</a:t>
            </a:r>
            <a:endParaRPr lang="en-US" sz="1087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центра и республик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всё настойчивее отстаивали собственные полномочия, а союзный центр терял способность удерживать прежнюю вертикаль. Политическое единство ослабевало быстрее, чем успевали появляться новые договорённости.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Августовские события 1991 года стали точкой невозврата: они ускорили распад союзных институтов и передали инициативу республикам. На этой основе началось формирование Российской Федерации как нового политического центра.
</a:t>
            </a:r>
            <a:endParaRPr lang="en-US" sz="1012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Межнациональные конфликты обострили вопрос о границах, правах и силе государства. В условиях нарастающего недоверия прежние механизмы согласия уже не могли удерживать союзную систему вместе.
</a:t>
            </a:r>
            <a:endParaRPr lang="en-US" sz="11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Россия унаследовала от СССР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промышленность досталась России как крупная база производства, но вместе с ней — изношенное оборудование, старые технологии и зависимость от прежних схем управления. Это стало одновременно опорой и тормозом.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научные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образования, науки и подготовки кадров сохранила сильные школы, инженерные традиции и высокий культурный капитал. Именно они помогали стране удерживать потенциал развития в условиях резкого перехода.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оставила после себя дефициты, слабую адаптацию к рынку и привычку ждать решений от государства. В начале 1990-х это осложнило реформы и усилило социальную нестабильность.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не имела устойчивой конкуренции и прозрачных процедур смены власти. Поэтому новая Россия строила институты почти с нуля, одновременно преодолевая наследие советской управленческой модели.
</a:t>
            </a:r>
            <a:endParaRPr lang="en-US" sz="8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опыт: ресурс или предел?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система дала стране мощный послевоенный подъём, но к 1980-м стала терять гибкость и доверие. Для России её наследие остаётся двойственным: это и ресурс развития, и серьёзный исторический вызов.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2026-07-26T06:33:29Z</dcterms:created>
  <dcterms:modified xsi:type="dcterms:W3CDTF">2026-07-26T06:33:29Z</dcterms:modified>
</cp:coreProperties>
</file>