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«Орфей и Эвридика»: музыка, любовь и чудо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Орфея творит чудеса, когда любовь проходит испытания.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музыканте, который не сдался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Орфей — герой древнего мифа, чьё пение покоряло всех вокруг. Эвридика — его любимая жена. Их история о любви, утрате и надежде стала знаменитой в музыке и театре.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стало одним из самых известных у Глюка. Оно помогло изменить оперу так, чтобы музыка и сюжет звучали вместе, как одна цельная история.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состоялась в Вене, столице Австрии. Зрители увидели не только красивую музыку, но и историю, в которой каждое звучание помогает следить за действием.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Оперу «Орфей и Эвридика» написал Кристоф Виллибальд Глюк. Она появилась в 1762 году, когда композитор искал более ясный и выразительный музыкальный язык.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написал оперу и когда она появилась
</a:t>
            </a:r>
            <a:endParaRPr lang="en-US" sz="26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оперы вырос из древнегреческого мифа, который люди рассказывали много веков. В нём Орфей спускается в подземный мир, чтобы вернуть Эвридику.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 превратил этот миф в живой театральный спектакль. На сцене древняя легенда звучит близко и понятно, потому что чувства героев очень человечны.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остаются любовь, смелость и трудный выбор. Именно поэтому древний миф и сегодня волнует слушателей, даже самых юных.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древнего мифа к музыкальному спектаклю
</a:t>
            </a:r>
            <a:endParaRPr lang="en-US" sz="23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Орфей — герой с лирой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воин, а музыкант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Орфей не носит доспехов и не ведёт войско. Его главное оружие — лира и песня. Они помогают ему двигаться вперёд, даже когда путь кажется почти невозможным.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его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Орфея соединяются доброта, смелость и упорство. Он не сдается, потому что любит Эвридику и верит, что музыка может помочь даже в самой трудной беде.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Эвридика — образ любви и надежды
</a:t>
            </a:r>
            <a:endParaRPr lang="en-US" sz="1924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Эвридика в опере — это любимая Орфея, которую он отчаянно хочет вернуть. Её образ напоминает о нежности, доверии и том, как страшно оказаться вдали от дома.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боится темноты и неизвестности, но всё же надеется на спасение. Эвридика показывает, как важно беречь тех, кто дорог, и не терять надежду в трудный момент.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Орфея в сюжете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опере и главные повороты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мир показан как место тишины, мрака и холода. Он сразу кажется чужим, будто туда не хочется даже заглядывать из любопытства.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живут тени и суровые стражи, которые не пускают Орфея без испытания. Их мир строгий и печальный, как длинная ночь без фонаря.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живых, наоборот, связан со светом, теплом и надеждой. Такой контраст помогает сразу почувствовать, где страшно, а где спокойно.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сцене сталкиваются эти два мира, история становится ярче. Зритель лучше понимает, как трудно Орфею проходить свой путь.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мир в опере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Орфею велено не оглядываться на Эвридику, пока они не выйдут наружу. Это простое правило становится для него самым тяжёлым испытанием.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трудный запрет в истории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нужно идти вперёд и доверять словам богов, хотя очень хочется проверить, идёт ли Эвридика рядом. Тут терпение оказывается сильнее спешки.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неверный взгляд меняет всё. Поэтому этот момент так волнует слушателей: кажется, что победа уже близко, но ошибка может всё разрушить.
</a:t>
            </a:r>
            <a:endParaRPr lang="en-US" sz="11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здесь так важна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вместо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музыка умеет передавать грусть, тревогу и радость лучше любых длинных объяснений. Даже без подсказок понятно, что чувствует Орфей.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меняет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песня смягчает суровых стражей подземного мира и помогает им услышать человеческую боль. Так музыка становится настоящей силой, которая меняет историю.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нового сделал Глюк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служит сюжету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 сделал так, чтобы мелодия не отвлекала от событий, а помогала их понять. Музыка идёт рядом с действием и подчёркивает переживания героев в каждом эпизоде.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сцена со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Глюка почти нет лишних эпизодов: всё связано с поступками Орфея и Эвридики. Сцены сменяются так, чтобы история звучала цельно, понятно и очень живо.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украшений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сложных вокальных украшений композитор выбрал более простые и ясные мелодии. Благодаря этому слушателю легче следить за историей и чувствовать настроение сцены.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чувствам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стала трогательнее и человечнее, потому что в ней главное — любовь, страх, надежда и верность. Именно такие чувства легко понять даже юным слушателям.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хор и танцы оживляют спектакль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испытаний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напряжённых эпизодов хор звучит сурово и мощно, а танцы подчёркивают движение и борьбу.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хор и танцы делают спектакль особенно ярким, словно сказка завершается светом и надеждой.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создаёт настроение праздника или тревоги и сразу помогает зрителям войти в историю.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57" y="1534738"/>
            <a:ext cx="614475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96" y="2643847"/>
            <a:ext cx="555010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02" y="3785183"/>
            <a:ext cx="713584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музыкальные моменты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«Плач Орфея»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запоминается потому, что музыка звучит очень печально и мягко. Сразу слышно, как тяжело Орфею потерять любимую, и без слов понятно его горе.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Фуриями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здесь слышны резкие и грозные звуки, будто дверь в подземный мир захлопнулась. Потом пение Орфея смягчает музыку, и напряжение постепенно отступает.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поворот в финале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музыка становится спокойнее и теплее. Она помогает почувствовать, что после печали приходит надежда, а история не заканчивается только грустью.
</a:t>
            </a:r>
            <a:endParaRPr lang="en-US" sz="14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Фурии — строгие стражи подземного мира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Фурии сначала кажутся совсем неприступными. Их строгие голоса и тяжёлая музыка создают ощущение, что пройти дальше почти невозможно. Орфею нужно набраться смелости и не отступить.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когда он поёт, происходит чудо: суровые стражи начинают слушать внимательнее. Их настроение меняется, и зрители понимают, что сила искусства может растопить даже холодное сердце.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Орфей теряет Эвридику после ошибки, и это самый печальный момент всей оперы. Зрителям очень хочется, чтобы всё повернулось иначе.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истории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истории появляется добрый свет: бог любви Амур помогает героям, и надежда возвращается. Становится ясно, что милость тоже может быть сильной.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как напоминание: верность и любовь не исчезают даже после трудного испытания. Они помогают героям пройти через беду и не сломаться.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минуты оставляют тёплое чувство. Хотя в сюжете есть грусть, он завершается не отчаянием, а верой в добро и чудо.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 напоминает: искусство способно быть сильнее страха. В этой опере печаль не исчезает, но рядом с ней всегда остаются красота и надежда.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опере умеет говорить вместо длинных объяснений. Она утешает, убеждает, поддерживает и помогает понять, что чувствует герой в трудную минуту.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любовь требует верности, терпения и смелости. Орфей идёт вперёд не ради славы, а ради дорогого 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оперы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опера известна до сих пор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1762 год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в Вене привлекла внимание слушателей: опера сразу отличилась ясным сюжетом и выразительной музыкой.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исполнение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стали ставить в театрах разных стран, потому что история Орфея понятна без сложных объяснений.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по-прежнему звучит на сцене: в ней есть сильные чувства, чудо и музыка, которая легко трогает и детей, и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спектакль на сцене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подземный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Сцену подземного царства часто оформляют в тёмных тонах: серые скалы, мрак и тусклый свет сразу создают ощущение холода и тайны. Такие декорации помогают зрителям почувствовать, как страшно Орфею идти дальше.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мир живых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переносится в мир живых, на сцене появляются более светлые краски и мягкое освещение. Костюмы становятся наряднее, а движение актёров — свободнее, будто воздух вдруг стал теплее и легче.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сюжета: любовь Орфея, запрет не оглядываться и надежда на счастливый исход.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эти три вещи, история сразу складывается в понятную картину и легче запоминается.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оперы К. В. Глюка «Орфей и Эвридика»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не стареет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Глюка трогает потому, что в ней есть простая и сильная правда: любовь требует верности, а музыка умеет помогать даже в самый трудный час.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2026-05-24T19:41:23Z</dcterms:created>
  <dcterms:modified xsi:type="dcterms:W3CDTF">2026-05-24T19:41:23Z</dcterms:modified>
</cp:coreProperties>
</file>