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скелетных мышц и утомление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движут телом и обеспечивают жизненно важные функции.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скелетных мышц: строение и задачи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составляют около 40% массы тела, обеспечивая произвольные движения под контролем нервной системы и используя энергию из пищи для работы.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скелетной мышцы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волокна и их роль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мышца формируется из множества волокон, каждое окружено соединительной тканью, которая обеспечивает прочность и эластичность. Это основа для силы и подвижности.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и нервы внутри мышцы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пучки снабжены кровеносными сосудами и нервами, жизненно важными для питания и управления. Они гарантируют доставку кислорода и сигналов от мозга.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Поперечный срез мышцы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рассмотрении мышцы в разрезе видны мышечное волокно, ядра, капилляры и эндомизий — тонкая структура соединительной ткани, поддерживающая волокна.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Микроструктура: миофибриллы и поперечно-полосатость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Миофибриллы — основа сокращения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Миофибриллы состоят из белков актина и миозина, выполняющих роль мышечных «движков». Они организованы в сети вдоль волокон мышцы.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Поперечная полосатость и ее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белковых нитей актин-миозин создаёт узоры полосатости, которые отражают структуру мышцы и её способность сокращаться точно и быстро.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скелетные мышцы обеспечивают движение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антагонистических мышц позволяет сгибать и разгибать конечности, поддерживая баланс и координацию при разных активностях.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Движения, от простого подъёма руки до сложных прыжков или мимики, реализуются благодаря слаженной работе мышц и нервной системы.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сухожилия мышцы крепятся к костям, приводя в движение суставы при сокращении и расслаблении. Это обеспечивает разнообразие движений тела.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Двигательные нейроны передают команды от головного мозга к мышцам, контролируя силу и последовательность сокращений для точных движений.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позволяет выполнять как быстрые рефлексы, например, отдёргивание руки, так и сложные навыки — плавные танцевальные движения или спортивные упражнения.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нервной системы в управлении мышцами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для работы мышц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Креатинфосфат обеспечивает молниеносное восстановление энергии при интенсивных, но кратковременных нагрузках.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длительной активности мышцы переключаются на окисление глюкозы и жиров для стабильного снабжения энергоёмких процессов.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— основной источник энергии, быстро расходуемый при сокращении мышц и требующий постоянного возобновления.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кислорода или АТФ приводит к снижению скорости и силы сокращений, вызывая утомление.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428860"/>
            <a:ext cx="8244000" cy="14063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63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статической и динамической работы мышц
</a:t>
            </a:r>
            <a:endParaRPr lang="en-US" sz="2363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различия в утомлении и продолжительности работы при разных типах мышечной деятельности.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Динамическая работа обеспечивает более длительную мышечную активность без быстрой усталости.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учебник 2023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характера нагрузки на утомление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Продолжительная статическая нагрузка, как удержание тяжёлого предмета, вызывает быстрое утомление из-за постоянного напряжения мышц.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Динамическая нагрузка включает чередование сокращения и расслабления, что увеличивает время работы без признаков усталости.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характер физической нагрузки напрямую влияет на скорость наступления утомления и общую выносливость.
</a:t>
            </a:r>
            <a:endParaRPr lang="en-US" sz="11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кровоснабжения при работе мышц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активности мышцы получают увеличенный поток крови, обеспечивающий доставку кислорода и глюкозы для выработки энергии.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капилляров в ответ на нагрузку ускоряет обмен веществ и помогает выводить продукты распада.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кровоснабжение предотвращает накопление токсинов и снижает риск раннего утомления мышц.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кровотока ведёт к быстрому утомлению, болевым ощущениям и ухудшает восстановление тканей.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тренировки на выносливость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формируют новые капилляры вокруг мышечных волокон, что улучшает снабжение кислородом и питательными веществами, поддерживая длительную работу мышц без усталости.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количества митохондрий внутри мышечных клеток возрастает производство энергии, что позволяет мышцам эффективнее сокращаться даже при продолжительных нагрузках.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Тренированный организм адаптируется к нагрузкам: мышцы дольше сохраняют силу, а утомление наступает медленнее, что заметно у спортсменов по сравнению с новичками.
</a:t>
            </a:r>
            <a:endParaRPr lang="en-US" sz="12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Утомление: основные признаки и значение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Утомление развивается, когда запасы энергии истощаются, и мышечные клетки не получают достаточного количества кислорода для нормальной работы.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служит защитой организма, предупреждая повреждения мышечных волокон и необходимость отдыха для восстановления сил.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утомлении мышцы начинают слабеть, сокращения становятся менее интенсивными, иногда появляются непроизвольные подёргивания или дрожь.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процессы при утомлении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накоплении молочной кислоты проявляется недостаток кислорода, вызывающий чувство жжения и уменьшение способности к дальнейшим сокращениям.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кислорода замедляет образование аденозинтрифосфата (АТФ), что приводит к уменьшению силы мышечных сокращений и задержке реакций организма.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мышечных клетках снижается количество глюкозы, необходимой для производства энергии, что ослабляет потенциал сокращения и ведёт к снижению активности мышц.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полного восстановления мышц требуется время отдыха, во время которого нормализуются энергетические и химические процессы в тканях.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утомления: локальное и общее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Локальное утомление: усталость кисти после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продолжительном письме наблюдается утомление маленькой группы мышц кисти, проявляющееся снижением силы удержания ручки. Временный дискомфорт и дрожь исчезают после отдыха и расслабления мышц.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утомление: усталость после длительной тренировки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длительной физической активности, например, бега на длинные дистанции, утомляется весь организм. Происходит снижение общей энергии, появляется желание отдохнуть, что защищает тело от перегрузок.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опыт: измерение утомления кисти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показывает, как максимальная сила сжатия снижается за 3 минуты удержания и восстанавливается после отдыха, демонстрируя характерный процесс утомления и восстановления.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мышцы теряют силу при продолжительном напряжении, но способны быстро восстанавливаться при правильном отдыхе.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Эксперимент, 2023 год, лаборатория физиологии человека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восстановление после утомления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чередование активности и отдыха важно для предотвращения избыточного напряжения мышц и поддержания их работоспособности в течение дня.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режима сна и полноценное питание помогают организму быстрее восстанавливаться после физической нагрузки и снижать риск возникновения усталости.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разминки и небольшие перерывы при длительной работе способствуют улучшению кровообращения и предотвращают развитие мышечного утомления.
</a:t>
            </a:r>
            <a:endParaRPr lang="en-US" sz="11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питания и режима на утомление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нормальной работы мышц необходимы белки, которые участвуют в восстановлении тканей и синтезе новых белковых структур.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и жиры служат основным источником энергии, поэтому их достаточное количество в рационе способствует поддержанию выносливости.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витаминов и минералов снижает эффективность обменных процессов, приводя к более быстрому развитию усталости.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водного баланса организма важно для транспорта питательных веществ и выведения продуктов обмена, задерживающих наступление утомления.
</a:t>
            </a:r>
            <a:endParaRPr lang="en-US" sz="1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перенапряжения и хронического утомления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длительном хроническом утомлении страдают не только мышцы, но и иммунная система, нарушается сон, что снижает способность организма к полному восстановлению.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нагрузка вызывает боли и судороги в мышцах, а также микроскопические повреждения волокон, требующие длительного времени для восстановления.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борьбы с утомлением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спорте широко используются интервальные тренировки с периодами отдыха для восстановления энергии и предотвращения чрезмерного утомления мышц.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делают регулярные паузы во время репетиций и концертов, чтобы снизить риск усталости рук и сохранить точность исполнения.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учебном процессе рекомендуется менять позу, вставать и выполнять простые упражнения для профилактики локального утомления и поддержания концентрации.
</a:t>
            </a:r>
            <a:endParaRPr lang="en-US" sz="12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понимание мышечной работы и важность отдыха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играют ключевую роль в движении и жизнедеятельности; понимание механизмов утомления помогает правильно планировать нагрузку и восстанавливать силы для поддержания здоровья.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2026-05-09T12:03:45Z</dcterms:created>
  <dcterms:modified xsi:type="dcterms:W3CDTF">2026-05-09T12:03:45Z</dcterms:modified>
</cp:coreProperties>
</file>