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наши зеленые кормильцы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кормят, очищают воздух и помогают жизни на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 нужны всем живым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наша еда связана с растениями. Они дают пищу людям и животным, а еще с помощью света, воды и воздуха сами создают себе питание.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у растения появляется пища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солнечный свет и работают как маленькие зеленые фабрики. Именно здесь растение начинает готовить себе пищу, чтобы расти, цвести и давать плоды.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Листья-фабрики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корни растение получает воду, а из воздуха берет углекислый газ. Эти вещества вместе с солнечным светом нужны ему, чтобы сделать сахар для питания.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вещества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пищи называется фотосинтезом. Он происходит в листьях на свету и помогает растению накапливать силы для роста, цветения и образования семян.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света и листьев растение не сможет вырастить зерна, плоды и семена. А значит, людям и животным будет труднее получать привычную еду.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450" y="3012471"/>
            <a:ext cx="2716500" cy="159965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стебель и листья — дружная команда
</a:t>
            </a:r>
            <a:endParaRPr lang="en-US" sz="2941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9625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растение в земле и впитывают из нее воду. Они как надежные якоря: помогают не упасть и добывают все нужное для роста.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9600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 крепко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улавливают солнечный свет и помогают растению готовить пищу. Чем здоровее листья, тем лучше растение растет и созревает.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ловят свет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переносит воду и питательные вещества от корней к листьям и другим частям растения. Без него зеленая команда работала бы медленнее и хуже.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поднимает вверх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3313325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стебель и листья помогают друг другу, как настоящие друзья. Если одна часть слабеет, всему растению становится труднее расти и радовать урожаем.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313300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команда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459613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разных частей растения вырастают семена, плоды, клубни и корнеплоды. Именно их потом едят люди и животные, получая вкусную и полезную еду.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59587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семена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кормят людей каждый день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45600" y="1548425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дают крупы, муку и хлеб. Из этих растений на столе появляются каша, булочки и много других привычных блюд.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 хлеб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5600" y="4509900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получают из сахарной свеклы и сахарного тростника. Эти растения тоже очень важны, хотя мы видим их сладкий труд не сразу.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5600" y="4276350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Сахарные растения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45600" y="3769531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дает семечки, а из его семян получают масло. Оно помогает готовить еду и делает многие блюда ароматнее.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5600" y="353598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Растительное масло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5600" y="3029163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груши, ягоды и виноград становятся полезным угощением. Их можно есть свежими, сушить или превращать в сок и варенье.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545600" y="2795613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плоды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545600" y="2288794"/>
            <a:ext cx="45291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 и свекла часто растут на огороде. Их кладут в супы, салаты и запеканки, потому что они сытные и вкусные.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545600" y="205524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с грядки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превращается в еду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развития растения от семени до готового урожая и продуктов на столе.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— главная сила на полях
</a:t>
            </a:r>
            <a:endParaRPr lang="en-US" sz="29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пшеницы получают муку, хлеб, булочки и печенье. Это одно из самых важных растений на полях, потому что оно помогает кормить людей каждый день.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выращивают во многих странах мира. Из него варят кашу и подают как гарнир, который хорошо сочетается с овощами, мясом и рыбой.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кукурузы делают муку, хлопья и многие вкусные продукты. Ее початки любят и люди, и животные, поэтому это очень полезная культура.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Рожь, как и другие зерновые, занимает большие поля. Злаки особенно ценны тем, что дают много питательной пищи и помогают создавать запасы на зиму.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и другие злаки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— витамины на тарелке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помогают человеку быть бодрым и сильным. В них есть витамины, вода и клетчатка, которые нужны нашему организму.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каждый день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часто называют помощницей для глаз. Ее удобно грызть дома, добавлять в суп и брать с собой в школу как полезный перекус.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зрение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 и другие плоды вкусны свежими и хорошо хранятся. Их удобно брать в дорогу, потому что они не требуют сложной подготовки.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груши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Капуста, огурцы и помидоры часто растут на огороде рядом с домом. Из них получаются салаты, закуски и другие любимые семейные блюда.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Грядка рядом с домом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 не только людей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клевер и сено помогают кормить коров, коз и кроликов. Без такой зеленой еды многим животным было бы труднее расти и чувствовать себя хорошо.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домашних животных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лугу много травы, животным легче найти пищу. Поэтому поля, луга и огороды важны не только для людей, но и для других жителей природы.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поля нужны всем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Овес и ячмень часто идут на корм лошадям и птицам. Зерновой корм дает им силу и помогает оставаться активными каждый день.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для лошадей и птиц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природе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выделяют кислород. Благодаря им нам легче дышать, а воздух становится свежее и приятнее.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удерживают землю и не дают дождю быстро размывать ее. Так растения помогают почве оставаться крепкой и плодородной.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луга становятся домом для насекомых, птиц и зверей. Там они находят укрытие, пищу и место для жизни.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растений Земля стала бы беднее, тише и скучнее. Они украшают мир, создают тень и делают природу по-настоящему живой.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тишина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растут наши кормильцы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широком поле тянутся ровные зеленые ряды пшеницы и ржи. Здесь растениям хватает солнца и простора, а ветер помогает колосьям покачиваться, как маленькому морю. Именно отсюда приходит мука для хлеба и каши.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Поле: царство хлебных злаков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Огород: полезные корнеплоды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огородной грядке под землей прячутся картофель, морковь и свекла. Над землей видны только листья, а настоящая работа идет в почве. Такие растения любят рыхлую землю, воду и заботливые руки человека.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яблони и груши угощают людей сочными плодами, а в лесу можно собрать ягоды. Этим растениям нужны свет, тепло и подходящая почва. Тогда они щедро дарят урожай и радуют и детей, и взрослых.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лес: сладкие угощения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ухаживают за растениями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осторожно рыхлят, чтобы к корням легче проходили вода и воздух. Тогда растения не задыхаются и быстрее растут, словно получают свежий глоток после долгого бега.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Рыхлят землю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жаркую погоду растениям нужна вода, а иногда и полезная подкормка. Полив помогает им не вянуть, а удобрения дают силы для роста листьев, цветов и плодов.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Поливают и подкармливают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забирают у культурных растений свет, воду и питательные вещества. Поэтому их вовремя выдергивают, чтобы грядка не превращалась в настоящий захватчик территории.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сорняки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наблюдают за дождем, холодом и насекомыми-вредителями. Если вовремя заметить проблему, урожай можно сохранить, а на столе потом появятся хлеб, овощи и сладкие фрукты.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погодой и вредителями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и урожай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просыпаются, у них появляются новые листья и корни. Поля и огороды начинают зеленеть после зимнего отдыха.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время роста и цветения. У многих культур завязываются плоды, а зерно и овощи наполняются силой.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Созревает урожай. Люди собирают яблоки, овощи, зерно и другие дары природы, пока погода еще не стала холодной.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отдыхают под снегом, а семена дожидаются нового тепла. В это время люди готовятся к следующему сезону.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из растений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 превращается в ткань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стебли льна помогают людям делать прочную и красивую ткань. Из нее шьют одежду и домашний текстиль. Так растение становится полезным помощником не только на кухне, но и в шкафу.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становится бумагой и мебелью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древесины делают бумагу, столы, стулья и полки. Когда дерево проходит через руки мастеров, оно получает новую жизнь в тетрадях, книгах и уютной комнате. Это настоящий перевод леса в домашний комфорт.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для чая и уюта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 и ромашка пахнут очень приятно, поэтому их добавляют в чай и лечебные сборы. Такие растения согревают в холодный день и помогают устроить тихий, спокойный вечер.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семени до обеда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растение проходит путь от маленького семени до готовой еды на столе.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рвать растения зря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ломать ветки и срывать цветы без нужды, растение тратит силы на заживление. Ему становится труднее расти, цвести и давать плоды, словно кто-то постоянно мешает ему работать.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больно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листья и семена нужны многим зверям и птицам. Когда растения уничтожают, животным становится труднее найти корм, и им приходится искать еду далеко от привычного места.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еды для животных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грядках и в садах каждое растение важно. Если его топтать или ломать, урожай будет слабее, а на столе станет меньше свежих овощей, фруктов и зелени.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ухудшается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 сад становятся красивыми именно благодаря растениям. Бережное отношение помогает сохранить и красоту вокруг, и зеленых помощников, которые каждый день трудятся для всех.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теряет красоту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семечко подсолнечника может стать источником и семян, и масла.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растение способно дать людям сразу несколько полезных продуктов. Поэтому маленькое семя часто начинает большую историю на кухне.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о растениях и сельскохозяйственных культурах
</a:t>
            </a:r>
            <a:endParaRPr lang="en-US" sz="10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жизни семьи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столе часто стоят каша, хлеб и чай. Все эти привычные блюда помогают человеку проснуться и набраться сил. Растения незаметно начинают новый день вместе со всей семьей.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начинает день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из огорода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супе могут быть морковь, картофель, капуста и зелень. Такие овощи делают обед вкусным, ярким и сытным. Получается почти веселая тарелка, где каждый продукт старается не отставать.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ужин часто подают салат, картофель или фрукты. Это легкая и полезная еда, после которой приятно отдыхать. Растения помогают семье поужинать вкусно и без лишней суеты.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стол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833793"/>
            <a:ext cx="6283800" cy="17243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получаем от растений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хлеб, кашу, овощи, фрукты, сахар и масло. Без них завтрак, обед и ужин были бы куда беднее, а меню — намного скучнее.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каждый день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для чая и лечебных сборов. Мята, ромашка и другие травы помогают людям чувствовать себя лучше и заботиться о здоровье.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чай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древесины делают мебель, бумагу и строительные материалы. Растения помогают создавать уютный дом, в котором есть стол, книги и даже любимая полка для игрушек.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тепло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листья поглощают углекислый газ и выделяют кислород. Благодаря этому нам легче дышать, а прогулка в парке становится особенно приятной и свежей.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780850" y="369270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деревья и кусты украшают улицы, сады и дворы. Они делают мир ярче, а прогулки — веселее, будто природа сама рисует для нас картину.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6780850" y="326707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настоящие зеленые труженики. Они дают еду, кормят животных, очищают воздух и украшают Землю. Если беречь их, у всех нас будет больше здоровья, урожая и радости.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растения кормят весь мир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2026-05-26T01:06:01Z</dcterms:created>
  <dcterms:modified xsi:type="dcterms:W3CDTF">2026-05-26T01:06:01Z</dcterms:modified>
</cp:coreProperties>
</file>