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Смутного времени: масштаб, ключевые темы,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— глубокий политический и социальный кризис России начала XVII века.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начало эпохи Смуты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1598 года ознаменовался прекращением династии Рюриковичей, что вызвало политический вакуум и экономические трудности. Польская и шведская интервенции лишь усугубили нестабильность и пробудили претендентов на власть.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династического кризиса и Борис Годунов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царя Фёдора Иоанновича в 1598 году ознаменовала конец династии Рюриковичей и вызвала глубокий кризис престолонаследия.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Годунов стал первым «выборным» царём, победив внутриполитических соперников и внедрив новые правила власти, что вызвало недовольство среди бояр и народа.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подозрительности к процессу избрания монарха создал атмосферу политической нестабильности и готовность общества к новым вызовам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причины Смутного времени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1601–1603 годов привели к острому голоду, уничтожив урожаи и снижая продовольствие, что усилило социальное напряжение и обнищание крестьян.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Многолетний голод опустошил сельскую Русь
</a:t>
            </a:r>
            <a:endParaRPr lang="en-US" sz="1258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хозяйств и усиление налогового бремени способствовали росту преступности и нестабильности в городах и селах по всей стране.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преступности на фоне экономического упадка
</a:t>
            </a:r>
            <a:endParaRPr lang="en-US" sz="1209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Дискредитация монархии, усиление социальных противоречий и разочарование боярства усугубили кризис авторитета и легитимности власти.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доверия к центральной власти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миллиона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стали жертвами голода, что составило около трети населения страны и вызвало массовую миграцию и социальные потрясения.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голод начала XVII века уничтожил значительную часть населения, поставив под угрозу экономическую и социальную стабильность России.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Ю.В. Готье и Б.Н. Миронова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Лжедмитрия I и начало самозванчества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 в 1604 году заявил, что он спасшийся царевич Дмитрий, заручившись поддержкой польской шляхты, что подняло его на политическую арену России.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1605 году после свержения Годуновых Лжедмитрий был провозглашён царём Москвы, вызвав резкую смену курса во дворянских кругах и общественных настроениях.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сопровождалось реформами и протекционизмом, что вызвало неоднозначные оценки и протесты среди различных социальных слоёв.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самозванца усугубило ход Смутного времени, углубляя политическую нестабильность и социальное разделение.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Болотникова: вооружённый протест народных масс
</a:t>
            </a:r>
            <a:endParaRPr lang="en-US" sz="2374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1606–1607 годов возглавил Иван Болотников, объединяя крестьян, холопов, казаков и городское население против феодального гнёта и негодования по поводу голода.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захватили ряд городов, включая Тулу и Калугу, а также осаждали Москву, что стало крупнейшим народным вооружённым выступлением этой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Углубление политического кризиса и Лжедмитрий II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1608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Тушинское войско марширует на Москву, провоцируя серьёзное противостояние с войсками царя Василия Шуйского.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власти Василия Шуйского и временное установление польского контроля над столицей, усугубляя политический и социальный хаос.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1607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Лжедмитрия II, который создал оппозиционное правительство в Тушино, усиливая конфликт вокруг легитимности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1609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польских интервентов и тушинцев угрожают стабилизации власти в Москве, усиливая международное вмешательство.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и шведская интервенции: международное измерение Смуты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под командованием короля Сигизмунда III оккупировала Смоленск и продвигала собственных претендентов на московский престол — усилив давление на российские земли.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польской армии в 1609 году
</a:t>
            </a:r>
            <a:endParaRPr lang="en-US" sz="845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Шведские войска заняли Новгород, расширяя иностранное присутствие и обостряя борьбу за влияние между европейскими державами.
</a:t>
            </a:r>
            <a:endParaRPr lang="en-US" sz="96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Шведское военное вмешательство с 1610 года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 Польши и Швеции в российской Смуте превратило страну в поле конфликта, подрывая суверенитет и усиливая внутренние расколы.
</a:t>
            </a:r>
            <a:endParaRPr lang="en-US" sz="813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арена европейского соперничества
</a:t>
            </a:r>
            <a:endParaRPr lang="en-US" sz="8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Самозванчество как феномен Смутного времени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появилось не менее пяти известных самозванцев, что отражает глубокий политический вакуум и нестабильность власти.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I, II и III приобрели поддержку среди разных слоёв общества, показывая общее недоверие к официальным правителям.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претендентов свидетельствовал о слабости институтов и отсутствии единой власти в стране.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самозванчество стало символом кризиса легитимности и социополитической разорванности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потери: интервенции и оккупация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Смуты внутренние конфликты и внешняя интервенция вызвали многочисленные боевые действия, ставшие причиной больших человеческих потерь и разрушений в городах и селах.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войска осадили и заняли Смоленск в 1609 году, а в 1610-м захватили Москву, удерживая столицу в руках два года, что ослабило государственные институты и обороноспособность страны.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военные действия привели к массовым разрушениям, гибели тысячи мирных жителей и военных, подорвали международный авторитет Московского государства и ухудшили социально-экономическое положение.
</a:t>
            </a:r>
            <a:endParaRPr lang="en-US" sz="10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кризис: сокращение численности населения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массовой смертности добавились эпидемии, казни и миграция, что усугубило демографический спад и дестабилизировало социальную структуру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резкое снижение населения в течение Смуты, что свидетельствует о масштабном человеческом и экономическом кризисе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Ю.В. Готье и Б.Н. Миронова, 2020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волнения и бунты в ходе Смуты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крестьян и городского населения были реакцией на угнетение, рост налогов и военные повинности, сопровождавшие период Смуты, волнения происходили в разных регионах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крестьянские бунты 1606–1607 годов, которые объединили разные слои общества в протесте против бесправия и жестокости местных властей.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ополчений стало формой организованной защиты населения, что подчеркивает стремление народа самостоятельно влиять на ситуацию и защищать свои интересы.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народного ополчения в преодолении Смуты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развитие ополчений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 результат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1611–1612 годах в Нижнем Новгороде сформировалось Второе народное ополчение под руководством Минина и Пожарского. Изначально это были разрозненные добровольческие отряды из разных городов, собравшиеся для борьбы с иностранными оккупантами.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ополчение получило централизованное руководство и в 1612 году успешно освободило Москву от польского гарнизона, что стало решающим шагом в восстановлении суверенитета страны и государственности.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крепостного права после Смутного времени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снижения численности населения государство ужесточило меры по десятилетнему сыску беглых крестьян, что усилило их зависимость от помещиков и ограничило свободу передвижения.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дополнительный сыск и ужесточены наказания за побег, что стало юридической базой для закрепощения большинства крестьян и ограничило их социально-экономические возможности.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отражали стремление восстановить стабильность аграрного хозяйства, но привели к закреплению крепостного права как основного социального строя России XVII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Иностранное вмешательство и территориальные потери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 Швеция активно вмешивались в дела России, стремясь усилить своё влияние и поддержать марионеточных претендентов на престол, что усугубляло внутренний кризис.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интервенций значительные территории — включая Смоленск, Новгород и Псков — были оккупированы, что нарушило целостность государства и подорвало экономическую стабильность.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внешние вторжения привели к длительным вооружённым столкновениям, которые ослабили российское государство и отразились на последующем геополитическом положении страны.
</a:t>
            </a:r>
            <a:endParaRPr lang="en-US" sz="10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территорий по итогам Смутного времени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условиям перемирия Россия уступила значительные земли — Смоленские, Северские и Черниговские — что стало серьёзным поражением и снизило влияние на западных рубежах.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Деулинское перемирие 1618 года и уступки Польше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1617 года Новгород оставался под контролем шведских войск, что ограничивало рост региональной экономики и препятствовало восстановлению власти Московского государства на северо-западе.
</a:t>
            </a:r>
            <a:endParaRPr lang="en-US" sz="96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Новгорода Швецией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потери сопровождались снижением экономического потенциала и ослаблением обороноспособности страны, что отрицательно сказалось на перспективах развития государства.
</a:t>
            </a:r>
            <a:endParaRPr lang="en-US" sz="908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стратегических и экономических ресурсов
</a:t>
            </a:r>
            <a:endParaRPr lang="en-US" sz="13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1613 году Земский собор избрал Михаила Романова царём, что обеспечило широкий консенсус среди сословий и положило начало консолидации власти в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династии Романовых способствовало восстановлению монархической легитимности, укреплению государственной власти и стабилизации социальной и экономической ситуации в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Воцарение династии Романовых: выход из Смуты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итоги и социальные последствия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оставила глубокие социальные раны: упадок доверия к власти, рост взаимной враждебности и долгосрочные психологические последствия для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крепостного права и падение городов существенно снизили экономическую активность и качество жизни, замедлив восстановление страны после кризиса.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Смуты вошла в национальную память как время испытаний, вдохновившее последующую литературу и культуру на осмысление ценности единства и государственности.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— переломный этап, показавший важность сильной власти и социальной сплочённости. Опыт преодоления кризиса стал фундаментом для укрепления государства и национального самосознания.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значение Смутного времени для России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2026-05-11T09:17:22Z</dcterms:created>
  <dcterms:modified xsi:type="dcterms:W3CDTF">2026-05-11T09:17:22Z</dcterms:modified>
</cp:coreProperties>
</file>