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растения: похожи, но не одно и то же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растения: узнаем, чем они отличаются.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часто путают с растениями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растения стоят на месте, но на этом их сходство почти заканчивается. Растения сами готовят пищу на свету, а грибы получают её из окружающей среды — и устроены совсем иначе.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зелёный цвет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9" y="1387975"/>
            <a:ext cx="3597638" cy="19398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растений в листьях есть хлорофилл — зелёное вещество, которое помогает ловить солнечный свет и использовать его для питания.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033600" y="1387975"/>
            <a:ext cx="3597638" cy="19398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зеленеют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хлорофилла нет, поэтому они не становятся зелёными, как трава или деревья. Им не нужен свет для приготовления пищи.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питаются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делают еду из солнечного света. Они впитывают готовые вещества из почвы, древесины, листьев и других остатков.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остатках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живут там, где есть старые листья, пни или влажная древесина. Им подходит место, где осталось много органических веществ.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Шляпка, которую мы видим, — только часть гриба. Основная часть часто спрятана глубоко в земле или внутри дерева.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гриба устроено иначе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гриба — грибница, или мицелий. Она состоит из тонких нитей, которые разрастаются в почве, древесине или других местах.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и ножка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мы замечаем в лесу, — это шляпка и ножка. Они помогают грибу образовывать споры и распространяться дальше.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гриба большая часть тела обычно спрятана от глаз. Поэтому гриб может быть намного больше, чем кажется по его шляпке.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корни, стебель и листья
</a:t>
            </a:r>
            <a:endParaRPr lang="en-US" sz="2839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помогают растению крепко держаться в почве и добывать воду. Без них растение не смогло бы стоять и расти уверенно.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листья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растение, а листья помогают ему получать свет и делать пищу. Это удобная команда, как в хорошей школьной группе.
</a:t>
            </a:r>
            <a:endParaRPr lang="en-US" sz="1238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всё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нет корней, стебля и листьев. Их тело устроено по-другому, поэтому они не похожи на обычные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вместо семян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спорами. Они такие крошечные и лёгкие, что ветер легко переносит их далеко от места, где вырос гриб.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устроены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чаще бывают семена. Они больше спор и обычно содержат запас пищи, который помогает ростку начать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семена похожи только тем, что помогают появиться новому организму. Но образуются они по-разному и выполняют разные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цветут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шляпка и ножка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замечаем гриб на земле или на пне, но это не цветок и не плод. Это лишь часть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 созревает, он образует споры. Именно они помогают ему появляться в новых местах.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нет цветов, ягод, яблок или колосьев. Поэтому их нельзя считать растениями, которые цветут и дают плоды.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грибы часто растут рядом с деревьями, на земле, среди листьев и около пней. Там для них хватает влаги и тени.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встречаются на лугах и полянах. Им подходят места, где почва влажная, а воздух не слишком сухой.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пнях и в почве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любят старые пни, землю и остатки растений. Там они находят вещества, которые нужны им для жизни и роста.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хлебе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хлеб долго лежит в тепле и сырости, на нём может появиться гриб. Это показывает, что грибы могут жить и на испорченных продуктах.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грибы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грибница может переплетаться с корнями дерева. Гриб помогает добывать воду и минеральные соли, а дерево делится с ним питательными веществами. Так в лесу возникает настоящая дружба, где каждый получает пользу.
</a:t>
            </a:r>
            <a:endParaRPr lang="en-US" sz="145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без ссор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Дереву легче жить, когда рядом есть гриб. Грибнице тоже становится хорошо: она получает готовую пищу от дерева. Такое соседство называется симбиозом и встречается во многих лесах мира.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только гриб на поверхности, а самая важная работа идёт в земле. Там гриб и корни деревьев словно обмениваются нужными вещами, как аккуратные помощники в подземной мастерской.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и деревья помогают друг другу
</a:t>
            </a:r>
            <a:endParaRPr lang="en-US" sz="29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отличие грибов от растений: они получают готовые вещества из окружающей среды, а не делают их сами.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грибы не содержат хлорофилл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нет хлорофилла, поэтому они не могут создавать сахар из солнечного света
</a:t>
            </a:r>
            <a:endParaRPr lang="en-US" sz="12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 в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разрушают опавшие листья, сухие ветки и старую древесину. Благодаря этому лес не превращается в большую кучу мусора, а старые остатки постепенно исчезают.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лесу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грибов мёртвые части растений накапливались бы всё сильнее. Лес становился бы грязным и тяжёлым, а почва беднела бы и хуже кормила новые растения.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грибы разлагают растения и другие остатки, полезные вещества снова попадают в почву. Так природа получает «вторую жизнь» для своих строительных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и ядовитые грибы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и шампиньон можно употреблять в пищу после правильной обработки. Но даже съедобные грибы нужно собирать только тогда, когда ты уверен в их названии.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двойники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грибы очень похожи на съедобные. Бледная поганка особенно опасна, потому что её легко перепутать с другими видами, если смотреть невнимательно.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нельзя трогать, рвать и тем более пробовать на вкус. Лучше любоваться ими издалека и обязательно показать находку взрослому.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растение с листьями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поляне стоит растение: у него есть стебель, листья и, возможно, цветок. Оно тянется вверх к свету и выглядит как зелёный живой домик для жизни и роста.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в тени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под деревом прячется гриб. Снаружи видны шляпка и ножка, а большая часть организма скрыта в земле. Он не тянется к свету, а живёт по своим особым правилам.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образа в лесу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 — не растение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хлорофилла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зелёные, потому что в их клетках нет хлорофилла. Без этого вещества они не могут использовать солнечный свет так, как это делают растения.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делают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питательные вещества из воды, воздуха и света. Грибы так не умеют: они получают готовую пищу из окружающей среды, как настоящие лесные «соседи-помощники».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клеточные стенки устроены не так, как у растений: в них есть хитин. Из-за этого грибы выделяют в отдельное царство живой природы.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цветут и не семенятся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нет цветов, плодов и семян. Они размножаются по-другому, поэтому их нельзя считать растениями, которые дают ягоды, колосья или семенные коробочки.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грибнице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часть гриба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мы видим на земле, — лишь маленькая часть гриба. Основная его часть, грибница, прячется в почве, древесине или под слоем листьев.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тонких нитей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состоит из тонких нитей, которые расползаются далеко в разные стороны. Именно они помогают грибу находить питание и удерживаться на своём месте.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чем кажется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грибница занимает очень большую площадь, хотя сверху видна только одна шляпка. Поэтому один гриб может быть гораздо «обширнее», чем кажется на первый взгляд.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грибов и растений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живые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грибы, и растения — живые организмы. Они растут, дышат и со временем размножаются, хотя делают это по-разному и совсем не одинаково.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бегают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обычно остаются на одном месте. Им не нужно искать дорогу ногами: растения закреплены корнями, а грибы удерживаются в почве или древесине.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постепенно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растения не появляются сразу большими. Сначала они развиваются маленькими, а потом становятся заметнее и больше, если им хватает подходящих условий.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рядом с природой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те и другие тесно связаны с окружающей средой. Им нужны влага, подходящее место и время, чтобы расти и продолжать свой жизненный путь.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гриб и растение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411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организма есть зелёные листья и он тянется к свету, это растение. Зелёный цвет обычно подсказывает, что перед тобой не гриб.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411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шляпку и ножку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видны шляпка и ножка, а зелёных листьев нет, это, скорее всего, гриб. Такие признаки помогают быстро отличить его от растения в лесу.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в одном списке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пигмент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хлорофилл, который помогает им использовать свет. У грибов этого вещества нет, поэтому они не зеленеют и не делают пищу на свету.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питательные вещества. Грибы получают готовую пищу из остатков живых организмов или из мёртвых частей растений и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растения обычно есть корни, стебель и листья. У гриба таких частей нет: вместо этого у него грибница, шляпка и ножка.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часто образуют цветы и семена, а грибы размножаются спорами. Поэтому они относятся к разным группам живой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особые жители природы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похожи на растения только с первого взгляда. У них другое тело, другое питание и другой способ размножения. Поэтому грибы — отдельное царство живой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2026-05-26T04:02:38Z</dcterms:created>
  <dcterms:modified xsi:type="dcterms:W3CDTF">2026-05-26T04:02:38Z</dcterms:modified>
</cp:coreProperties>
</file>