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k/x и её график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пропорциональность: формула, точки и гипербола.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величина растёт, а другая уменьшается, мы часто видим обратную пропорциональность: в работе, покупках и движении.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пропорциональность вокруг нас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функции y = k/x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задаётся выражением y = k/x, где k — любое число, кроме нуля. Оно определяет, насколько быстро меняется значение y при изменении x.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зависимости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Независимая переменная x может принимать любые действительные значения, кроме нуля. Деление на 0 невозможно, поэтому x = 0 исключается из рассмотрения.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для x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 становится больше, то y уменьшается; если x уменьшается, то y возрастает по модулю. Значения связаны так, что их произведение остаётся постоянным.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значения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k = 0 получается y = 0 для всех допустимых x, и это уже не обратная пропорциональность. Здесь важен именно ненулевой коэффициент k.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k ≠ 0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14961"/>
            <a:ext cx="4514400" cy="16464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функции при разных x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для двух коэффициентов показывает, как знак k влияет на расположение точек.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смене знака k точки переходят в другие четверти, хотя правило y = k/x остаётся тем же.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y = k/x для k = 2 и k = -2.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график функции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 = k/x состоит из двух отдельных ветвей. Они не соединяются, а располагаются в противоположных частях координатной плоскости.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ветви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положительно, ветви находятся в первой и третьей четвертях. Если k отрицательно, они переходят во вторую и четвёртую четверти.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знака k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x, близком к нулю, значение y по модулю резко увеличивается. Чем больше |x|, тем ближе график подходит к осям координат.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около осей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построить график, сначала отмечают несколько точек по таблице значений. Затем через них проводят плавные ветви, не соединяя их прямой линией.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 графике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y при изменении k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y = k/x для k = 1, 2, 4.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и том же наборе x видно, как коэффициент k масштабирует значения функции и меняет высоту точек.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|k|, тем больше значения y при одинаковом x и тем дальше ветви от осей.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исключён по разным причинам: при x = 0 нельзя делить, а y = 0 не получается при k ≠ 0.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входит ни в область определения, ни в область значений функции y = k/x.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функции y = k/x.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графика по точкам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построении гиперболы по формуле y = k/x.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475" y="1832067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825437"/>
            <a:ext cx="267900" cy="26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302325"/>
            <a:ext cx="87954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графика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51675" y="2328611"/>
            <a:ext cx="40422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 = k/x симметричен относительно начала координат. Если точка принадлежит графику, то точка с противоположными координатами тоже принадлежит ему.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81700" y="17769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49962" y="2328600"/>
            <a:ext cx="40422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удобно замечать в таблице значений: например, при k = 2 точки (2; 1) и (-2; -1) образуют симметричную пару и лежат на одном графике.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15437" y="17769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точки в таблице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 на координатной плоскости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и ветви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видны координатные оси и две ветви гиперболы. Точки, найденные по таблице, помогают понять, как строится график на плоскости.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Отмеченные точки делают форму графика наглядной. По ним легко увидеть, что гипербола состоит из двух плавных частей, а не из одной линии.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знаком k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четвертей показывают, где окажутся ветви при положительном и отрицательном k. Это помогает быстро проверить правильность построения.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приближения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x = 0 и y = 0 график не пересекает. Он только приближается к ним всё сильнее, когда x становится очень маленьким или очень большим.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262" y="1340425"/>
            <a:ext cx="8777477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x и y при разных значениях k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функции y = k/x, школьный курс алгебры.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знак коэффициента влияет на расположение точек графика y = k/x на координатной плоскости.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k сразу подсказывает, где искать точки: при k &gt; 0 — в I и III четвертях, при k &lt; 0 — во II и IV.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y при увеличении x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y = 6/x.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показывают, что при росте x значения y уменьшаются не случайно, а по строгому правилу обратной пропорциональности.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 увеличивается в несколько раз, то y уменьшается во столько же раз. Это отличительный признак зависимости y = k/x.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Асимптоты графика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3514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y = 0 является горизонтальной асимптотой: при больших значениях |x| график всё ближе подходит к оси x, но не пересекает её.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10985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x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22322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x = 0 является вертикальной асимптотой: при приближении x к нулю модуль y быстро растёт, и ветви уходят всё дальше.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70000" y="19793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y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270000" y="3128469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 не касается осей координат, потому что при x = 0 функция не определена, а значение y = 0 при k ≠ 0 невозможно.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270000" y="2875550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Приближение к осям
</a:t>
            </a:r>
            <a:endParaRPr lang="en-US" sz="1400" dirty="0"/>
          </a:p>
        </p:txBody>
      </p:sp>
      <p:sp>
        <p:nvSpPr>
          <p:cNvPr id="14" name="Text 8"/>
          <p:cNvSpPr txBox="1"/>
          <p:nvPr/>
        </p:nvSpPr>
        <p:spPr>
          <a:xfrm>
            <a:off x="270000" y="405024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точка от начала координат по оси x, тем меньше по модулю становится y. Это помогает мысленно рисовать форму графика без лишних вычислений.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270000" y="379732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ветвей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точку на графике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 значениям x, y и k быстро определить, принадлежит ли точка графику функции y = k/x.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05003"/>
            <a:ext cx="4514400" cy="166634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графиком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отличить верные правила построения графика от распространённых ошибок.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 связаны с областью определения, формой графика и неверным определением четвертей. Эти правила стоит проверять каждый раз при построении.
</a:t>
            </a:r>
            <a:endParaRPr lang="en-US" sz="1052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ошибок при изучении функции y = k/x.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из повседневной жизни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3013" y="3397700"/>
            <a:ext cx="3395700" cy="2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время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33013" y="3755075"/>
            <a:ext cx="33957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одну и ту же работу выполняют больше людей, время обычно уменьшается. При этом произведение числа работников и времени остаётся постоянным, если объём работы не меняется.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029538" y="3397700"/>
            <a:ext cx="3395700" cy="2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 путь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029538" y="3755075"/>
            <a:ext cx="33957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расстоянии чем больше скорость, тем меньше время в пути. Это удобный пример зависимости y = k/x, которую легко увидеть в реальных задачах.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2931975" y="1492700"/>
            <a:ext cx="3395700" cy="2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цена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2931975" y="1850075"/>
            <a:ext cx="33957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сумма денег фиксирована, подорожание одного предмета уменьшает их количество. Здесь цена и количество связаны обратной пропорциональностью, потому что их произведение задаёт общую сумму.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функции y = x, y = x² и y = 10/x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формулам y = x, y = x² и y = 10/x.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поле видно, как по-разному ведут себя линейная, квадратичная и обратная зависимости при одинаковых значениях x.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 = 10/x резко отличается от прямой и параболы: он не цельный, а состоит из двух отдельных ветвей.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k становится 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модуля k точки графика удаляются от осей координат. Ветви гиперболы как будто «растягиваются» наружу, сохраняя ту же форму. Поэтому график y = 2/x расположен дальше от осей, чем y = 1/x.
</a:t>
            </a:r>
            <a:endParaRPr lang="en-US" sz="111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k отрицательное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&lt; 0, ветви переходят в другие четверти, но сама гипербола остаётся узнаваемой. На рисунке это хорошо видно на графике y = -2/x: форма та же, а расположение зеркально меняется.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k уменьшается по модулю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|k|, тем ближе график подходит к осям. На сравнении видно, что y = 1/x проходит ближе к координатным осям, чем более «широкие» графики с большим |k|.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числа k на вид графика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функции y = k/x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94150" y="14267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Область определения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94150" y="16239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определена для всех действительных x, кроме нуля. Именно поэтому при построении графика точка с абсциссой 0 всегда исключается.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594150" y="20776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Вид графика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94150" y="22748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 — гипербола, состоящая из двух отдельных ветвей. Они не соединяются между собой и располагаются в разных частях координатной плоскости.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594150" y="27285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Асимптоты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94150" y="29257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координат x = 0 и y = 0 являются асимптотами. График приближается к ним всё ближе, но не пересекает и не касается их.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594150" y="33794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Роль знака k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94150" y="35766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 определяет четверти, в которых лежат ветви: при k &gt; 0 — I и III, при k &lt; 0 — II и IV. Это помогает быстро ориентироваться на плоскости.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594150" y="40303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Постоянное произведение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594150" y="42275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любой точки графика выполняется равенство x·y = k. Это главное свойство позволяет находить точки, проверять ответы и строить график по таблице значений.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k/x показывает обратную пропорциональность: одна величина растёт, а другая уменьшается. Запомните гиперболу, асимптоты и правило x·y = k — они сразу помогают решать задачи.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k/x: главное без лишних деталей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2026-05-29T12:21:02Z</dcterms:created>
  <dcterms:modified xsi:type="dcterms:W3CDTF">2026-05-29T12:21:02Z</dcterms:modified>
</cp:coreProperties>
</file>