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Чуковский. «Бибигон и пчела»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маленьком Бибигоне, смелости, осторожности и добром 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— мастер детской сказки
</a:t>
            </a:r>
            <a:endParaRPr lang="en-US" sz="237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Иванович Чуковский создал множество любимых детских книг. Его сказки звучат легко, ритмично и очень живо. Их приятно читать вслух: в них есть повторы, игра слов и запоминающиеся персонажи.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08" y="1160879"/>
            <a:ext cx="286115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Бибигона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крошечный, но очень заметный. Он всё время движется, торопится и словно не может усидеть на месте. Его энергия делает каждое появление в сказке живым и забавным.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хочет сам всё увидеть, проверить и понять. Он не любит ждать объяснений и легко увлекается новым. Из-за этого он попадает в неожиданную и поучительную историю.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становится страшно, Бибигон не выглядит трусом. Он старается держаться бодро и по-геройски. Его смелость больше похожа на детскую храбрость, чем на настоящую силу.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Хвастливый и смешной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любит говорить о себе с важным видом. Его большие слова часто не совпадают с крошечным ростом. Именно поэтому он вызывает улыбку, а не насмешку.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свет и зелень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всё дышит летом: сад, цветы, трава и тёплый воздух. Картину дополняют солнечный свет и тихое жужжание насекомых, создавая радостное настроение. Это мир, где легко ждать чудо.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приключения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истории не просто украшение. Она влияет на события, настроение и поведение героев. Благодаря ей сказка кажется живой, яркой и чуть волшебной, как настоящее летнее приключение.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мир сказки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саду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оказывается среди цветов и травы. Всё вокруг кажется ему интересным, и он начинает вести себя слишком смело.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Неожиданная встреча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пчела. Бибигон удивляется, настораживается и понимает, что рядом с живым существом нужно быть внимательнее.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Испуг и урок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становится опасной, и герой переживает неприятный момент. После этого он лучше понимает, что осторожность помогает избежать беды.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Бибигон встречает пчелу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Бибигона к выводу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любопытство превращается в приключение и урок.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сразу делает историю близкой и понятной детям.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Бибигона в сказке К. Чуковского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похож на ребёнка, который действует сначала, а думает потом. Именно поэтому он вызывает сочувствие: в нём много живости, ошибки не страшны, а урок запоминается легко.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пчела важна для сюжета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делает историю не только забавной, но и напряжённой. Она напоминает, что в природе даже маленькое существо может изменить ход событий и заставить героя задуматься.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пчелу Чуковский показывает: к живому миру нужно относиться бережно. Трудолюбивое насекомое заслуживает уважения, а не легкомысленного поведения и лишнего шума.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встреча помогает Бибигону увидеть границу между смелостью и неосторожностью. Пчела становится важным персонажем-уроком, а не просто частью летнего пейзажа.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подумать, а уже потом действовать. Поспешный шаг может привести к неприятности даже тогда, когда хочется просто узнать что-то новое.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полезна, но без осторожности она превращается в риск. Бибигон показывает, что настоящий герой умеет не только храбриться, но и слушать разум.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требует уважения. Насекомых нельзя тревожить без причины, потому что у каждого существа есть своё место и свои правила.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страшны, если из них сделать вывод. Сказка помогает понять: опыт становится полезным, когда человек умеет учиться на случившемся.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говорит, как богатырь
</a:t>
            </a:r>
            <a:pPr algn="l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ведёт себя так, будто перед ним целое королевство. Он важничает, размахивает смелыми словами и совсем не замечает, насколько смешно это выглядит рядом с его крошечным ростом. Именно такой контраст вызывает добрую улыбку.
</a:t>
            </a:r>
            <a:endParaRPr lang="en-US" sz="1342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слова в маленьком мире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 из самой обстановки: летний сад, цветы, трава и маленький человечек, который будто готов к подвигу. Его серьёзный тон на фоне обычного сада превращает сцену в весёлую и очень живую сказочную картину.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в сказке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53" y="1471987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654" y="1505257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Чуковского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сказке недлинные и легко звучат вслух. Из-за этого ребёнок быстро следит за действием и не теряет нить рассказа даже при первом чтении.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помогают запомнить текст почти наизусть. Ритм делает чтение похожим на весёлую песенку, а история звучит живо и задорно.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просто, как в живом разговоре, поэтому сказка кажется близкой и понятной. Смешные слова и звуки добавляют ей движения и доброго юмора.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25" y="397625"/>
            <a:ext cx="6619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произведении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30717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трава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растения делают картину нарядной и живой. Они помогают представить, как маленький герой двигается среди высокой травы и цветущих растений.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07054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простор усиливают ощущение лета. Мир кажется открытым, лёгким и немного волшебным, будто всё вокруг готово к неожиданной встрече.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83090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Жужжание пчёл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насекомых напоминает, что природа не спит. Она рядом с героем, поэтому сказка становится не только красивой, но и немного тревожной.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1169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тёплое место действия: сад, наполненный светом и движением. Это создаёт спокойный фон перед будущим приключением.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понятна второклассникам
</a:t>
            </a:r>
            <a:endParaRPr lang="en-US" sz="233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ведёт себя как знакомый ребёнок: он торопится, удивляется, ошибается и сразу вызывает сочувствие. Такой герой легко становится понятным и близким ученикам второго класса.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быстро и последовательно: встреча, опасность, испуг, помощь, вывод. Ребёнку не нужно долго ждать развязки, поэтому внимание удерживается на всём протяжении чтения.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ясные чувства и простая мораль. Испуг сменяется смелостью, а потом приходит радость от спасения, поэтому история легко воспринимается и запоминается.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способен превратить обычный сад в настоящее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34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сказки К. И. Чуковского «Бибигон и пчела»
</a:t>
            </a:r>
            <a:endParaRPr lang="en-US" sz="134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необычный персонаж, и перед читателем уже сказка: в ней реальность соединяется с фантазией, а привычный мир начинает говорить и удивлять.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очень похож на ребёнка, который хочет сам всё рассмотреть, потрогать и проверить. Его любопытство понятно, а ошибки не кажутся злыми или опасными для других.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узнаёт в нём себя: сначала интересно, потом немного страшно, а затем приходит вывод. Поэтому история не только смешит, но и помогает задуматься о последствиях.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похож на читателя-ребёнка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и их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любопытное действие Бибигона приводит к опасной встрече, а затем — к спасению и важному уроку.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24" y="1384985"/>
            <a:ext cx="263398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 в росте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маленький, но его характер заметен сразу. Сказка показывает, что смелость и настойчивость важнее размеров, если герой умеет учиться на своих поступках.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в истории напоминает: живой мир нельзя тревожить бездумно. Каждое существо в природе важно, и обращаться с ним нужно осторожно и бережно.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с осторожностью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учит не бояться трудностей, но и не торопиться. Настоящая смелость помогает действовать разумно, чтобы не попасть в неприятность из-за поспешности.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Бибигон решил действовать так смело и не подумал о последствиях? Этот вопрос помогает увидеть, как любопытство иногда заставляет спешить и ошибаться.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герое после встречи с пчелой? Ответ помогает заметить, что испуг может научить осторожности, а ошибка — стать полезным уроком.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нужно вести себя рядом с насекомыми в жизни? Такой разговор связывает сказку с реальностью и учит беречь живых существ, а не тревожить их.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легко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речь звучит ритмично и весело, будто сама просится в повторение. Короткие фразы, смешные слова и звонкие повторы помогают детям быстро включиться в чтение и не уставать.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не обижает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сказках всегда есть добрый юмор. Герои попадают в смешные ситуации, но над ними не смеются зло, поэтому ребёнок чувствует себя спокойно и с удовольствием следит за историей.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мысль о важном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игрой и фантазией у Чуковского всегда прячется понятный смысл. Он говорит о внимательности, доброте и осторожности простыми словами, которые понятны даже младшим школьникам.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Чуковского любят дети
</a:t>
            </a:r>
            <a:endParaRPr lang="en-US" sz="27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истории о Бибигоне и пчеле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Чуковского показывает, что маленький герой может многому научиться в большом мире. Смелость, внимание и доброта делают приключение не только весёлым, но и по-настоящему полезным.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2026-05-24T08:19:34Z</dcterms:created>
  <dcterms:modified xsi:type="dcterms:W3CDTF">2026-05-24T08:19:34Z</dcterms:modified>
</cp:coreProperties>
</file>