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сетка Земли
</a:t>
            </a:r>
            <a:endParaRPr lang="en-US" sz="3522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сетка помогает находить на карте любое место: по координатам широты и долготы.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градусная сетка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сетка появилась, чтобы точно указывать, где находится объект на Земле. Без неё сложно найти город, остров или корабль по карте. Она нужна в географии, морской навигации, авиации и поисковых службах. Важно различать экватор и нулевой меридиан.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показывает, насколько место удалено от экватора: к северу или к югу. Значения широты меняются от 0° до 90°.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параллель — экватор. Он расположен на 0° широты и делит широту на северную и южную части.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— это линии на глобусе и карте, которые тянутся с запада на восток и не пересекаются. Они помогают задавать географическую широту.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параллели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делит Землю на полушария
</a:t>
            </a:r>
            <a:endParaRPr lang="en-US" sz="1964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делит Землю на Северное и Южное полушария. Всё, что находится выше экватора, относится к Северному, а ниже — к Южному.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экватор часто рисуют более заметной линией. На изображениях Земли видно, что он проходит примерно посередине земного шара, поэтому служит удобной «опорой».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оценка длины окружности Земли на экваторе (около 40 075 км).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становятся короче к полюсам
</a:t>
            </a:r>
            <a:endParaRPr lang="en-US" sz="254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экваторе длина окружности Земли около 40 075 км. Ближе к полюсам параллели заметно сокращаются и у полюсов сходятся почти в точку.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форма Земли близка к шарообразной: при удалении от экватора «окружность» для параллелей уменьшается.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— это линии, которые соединяют Северный и Южный полюсы. По ним удобно задавать положение объекта с точки зрения «восток–запад».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меридианы имеют одинаковую длину. Они пересекают параллели под прямым углом, поэтому широта и долгота «читаются» вместе.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меридианам определяют географическую долготу. Долгота отсчитывается от 0° и идёт от 0° до 180° к востоку и к западу.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меридианы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и город Гринвич
</a:t>
            </a:r>
            <a:endParaRPr lang="en-US" sz="199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меридиан проходит через район Гринвич в Лондоне. От него начинают отсчёт долготы: сначала на восток, затем на запад.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Гринвичский меридиан приняли за 0° долготы в 1884 году. Это помогло согласовывать карты и время между странами, чтобы ориентироваться было проще.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географические координаты
</a:t>
            </a:r>
            <a:endParaRPr lang="en-US" sz="2745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определения широты и долготы на карте или глобусе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2101451"/>
            <a:ext cx="4646100" cy="1113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 долгота задают положение точки на Земле в двух направлениях — «север–юг» и «восток–запад».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 долгота: главное различие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связана с параллелями и направлением к полюсам, а долгота связана с меридианами и направлением к востоку или западу.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координатах одна часть градуса делят на 60 минут для более точной записи.
</a:t>
            </a:r>
            <a:endParaRPr lang="en-US" sz="1951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 делят на 60 минут, а минуты — на 60 секунд. Чем точнее координаты, тем легче различать близкие места.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(система деления углов на минуты и секунды).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использованы стандартные диапазоны координат (360°, 90°, 180°).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градусов показывает земной шар
</a:t>
            </a:r>
            <a:endParaRPr lang="en-US" sz="248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 по горизонту — это 360°. Широта «движется» от экватора к полюсам на 0–90°, а долгота — от нулевого меридиана на 0–180°.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пределы задают «границы поиска» на карте: по широте отслеживают север и юг, по долготе — восток и запад.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513" y="980451"/>
            <a:ext cx="45412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00" y="980451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8398" y="98046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5241" y="2825576"/>
            <a:ext cx="635775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13876" y="2825576"/>
            <a:ext cx="635775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параллели на карте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 Рака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 Рака расположен примерно на 23,5° к северу от экватора. Это одна из климатических границ: именно здесь Солнце в полдень бывает ближе всего к зениту в северном полушарии.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— базовая линия отсчёта широты. Он проходит примерно посередине земного шара и задаёт направление «к северу» и «к югу» для всех последующих параллелей на карте.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 Козерога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 Козерога находится примерно на 23,5° к югу от экватора. Он помогает понять смену тепловых поясов: южное полушарие получает больше солнечного тепла в своём сезоне.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полярный круг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полярный круг проходит примерно на 66,5° северной широты. Вблизи этой линии бывают долгие сумерки и явления, связанные с длительностью дня в разные сезоны.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полярный круг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полярный круг расположен примерно на 66,5° южной широты. От него к полюсу усиливается «полярный» режим света, поэтому климат и времена дня меняются заметнее.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сетка на глобусе и карте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Глобус: меньше искажений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Земля изображена как шар, поэтому линии градусной сетки сохраняют смысл координат. Параллели и меридианы остаются «правильными» относительно поверхности, хотя их вид всё равно зависит от масштаба.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карта: возможны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плоской карте форма и расстояния могут искажаться, особенно ближе к полюсам. Из-за проекции одна и та же линия сетки выглядит иначе на листе, но её координатное значение остаётся тем же.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иллюстрация (условные относительные значения для понимания сжатия; точные величины зависят от проекции карты).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расстояние между меридианами
</a:t>
            </a:r>
            <a:endParaRPr lang="en-US" sz="227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приближения к полюсам одна и та же «шаговая» широта даёт меньшую длину вдоль параллели. Поэтому визуально меридианы «сближаются» на картах.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сжатие у полюсов: меридианы сходятся в точке, из-за чего точные расстояния там сложнее измерять по карте.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мореплавании и авиации координаты помогают прокладывать маршрут и сверять положение. Широта и долгота дают понятный «адрес» в любой точке, включая удалённые острова и океанические районы.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градусная сетка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работа на местности тоже опираются на сетку: по координатам находят ориентиры, тропы, достопримечательности и подъездные пути. Это особенно удобно, когда нет точного названия места на местности.
</a:t>
            </a:r>
            <a:endParaRPr lang="en-US" sz="1114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спасательных операциях точные координаты ускоряют поиск пострадавших. В современных навигационных устройствах GPS передаёт широту и долготу, а электронные карты сразу показывают позицию человека.
</a:t>
            </a:r>
            <a:endParaRPr lang="en-US" sz="11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чтения координат на карте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шаги, которые выполняют по карте с градусной сеткой.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696816"/>
            <a:ext cx="4646100" cy="18857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помогают быстро понимать, где на карте находятся экватор, полюса и нулевой меридиан, и как читаются буквы E и W.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 градусной сетки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точки и подписи — «опорные» для чтения: с них начинается отсчёт широты и долготы на карте и глобусе.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координатами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широту и долготу: широта — по параллелям, а долгота — по меридианам. Ещё одна ошибка — смешать север с югом и восток с западом, из-за чего координаты становятся противоположными.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неточностей, важно записывать все части координаты: градусы, минуты и секунды. Пропуск минут или секунд делает место «смещённым», поэтому два близких пункта на карте могут оказаться разными.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сетка связывает карту и глобус с реальными объектами на Земле. Благодаря ней можно однозначно описать местоположение города, острова или горы координатами.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делает возможным сравнение территорий: зная широту и долготу, легче обсуждать различия климата и положения в разных частях света. Так географические описания становятся точнее.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помогает строить и читать карты. Без неё было бы трудно переводить информацию с рисунка в реальные маршруты и ориентирование на местности.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географии градусная сетка — основа для многих тем: от положения по полушариям до климатических поясов. Она учит работать с координатами и видеть Землю как систему.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градусная сетка важна для географии
</a:t>
            </a:r>
            <a:endParaRPr lang="en-US" sz="24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сетка — понятный «адрес» Земли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сетка состоит из параллелей и меридианов. Широта задаёт положение к северу или югу от экватора, а долгота — к востоку или западу от нулевого меридиана. Поэтому Земля становится понятной системой координат.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2026-05-12T22:44:52Z</dcterms:created>
  <dcterms:modified xsi:type="dcterms:W3CDTF">2026-05-12T22:44:52Z</dcterms:modified>
</cp:coreProperties>
</file>