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Земноводные: ключевые темы и значение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позвоночные, живущие и в воде, и на суше, играют важную роль в экосистемах.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земноводных: вклад в эволюцию жизни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Появившись 360 миллионов лет назад, земноводные стали первыми животными, освоившими сушу после рыб, что открыло путь к появлению пресмыкающихся и наземных позвоночных.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земноводных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земноводных гладкая и покрыта слизью, помогая им дышать через тело и сохранять влажность в разных условиях.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кожа с уникальными функциями
</a:t>
            </a:r>
            <a:endParaRPr lang="en-US" sz="1153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земноводных имеют по четыре конечности, что позволяет им эффективно перемещаться по суше и воде в разные периоды жизни.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конечности для передвижения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способны дышать как кожей, так и лёгкими, адаптируясь к жизни в воде и на суше одновременно.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дыхание — кожа и лёгкие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отряды земноводных и их характеристики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Бесхвостые — разнообразные лягушки и жабы с развитым прыгучим телосложением, приспособленные к жизни на суше и в воде.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Хвостатые — тритоны и саламандры с длинными телами и хвостами, способные к регенерации утраченных частей.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Безногие — червяги, скрытные и червеобразные, обитают под землёй и в гниющей органике, редко видны на поверхности.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земноводных: особенности и функции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глаза с подвижными веками помогают ориентироваться в окружающей среде, а простая зубная система удерживает пищу при ловле.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и органы чувств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кожа выделяет слизь, поддерживающую влажность, а специальные железы могут выделять ядовитые вещества для защиты от хищников.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 слизистые железы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земноводных тело разделено на основную часть и конечности, обеспечивающие движение по суше и в воде; у хвостатых сохраняется длинный хвост.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Туловище и конечности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188561"/>
            <a:ext cx="3765900" cy="1589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отрядов земноводных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включают наличие хвоста, форму тела, способы передвижения и среду обитания.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отряд адаптирован к определённым условиям, что подчёркивает их экологическое разнообразие.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биологические справочники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видов в трёх отрядах земноводных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Бесхвостые доминируют по численности, занимая ключевую экологическую нишу среди амфибий.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справочники по биологии, 2024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разнообразие бесхвостых обусловлено их успешной адаптацией к разным средам.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кожи и дыхания земноводных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Слизистая кожа всегда влажная, благодаря железам, что обеспечивает эффективный газообмен и защиту от высыхания.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у головастиков происходит через жабры, а взрослые животные используют лёгкие вместе с кожным дыханием.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поддерживают водный баланс, впитывая влагу через кожу из окружающей среды.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 метаморфоз земноводных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Икра откладывается в воду, где развивается под защитой от хищников. Она обеспечивает зародышу все необходимые питательные вещества.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стадия — икра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вылупления головастики дышат жабрами и плавно передвигаются в воде, постепенно формируя конечности и изменяя строение тела.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Головастик — водная форма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сопровождается развитием лёгких, регрессом хвоста и адаптацией к жизни на суше с новыми способами питания и передвижения.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во взрослую особь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развития лягушки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метаморфоза в жизненном цикле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место в пищевых цепях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охотятся преимущественно на насекомых, червей и мелких беспозвоночных, играя роль естественных регуляторов численности вредителей в экосистемах.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свою очередь, земноводные становятся пищей для рыбы, птиц, млекопитающих и пресмыкающихся, обеспечивая передачу энергии в природных пищевых сетях.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земноводные питаются личинками и моллюсками, что влияет на здоровье и равновесие пресных водоёмов благодаря контролю популяций этих 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 среда обитания земноводных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встречаются почти на всех континентах, кроме холодной Антарктиды. Они предпочитают влажные и затенённые места, где вода доступна для размножения и питания.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по всему миру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умеют приспосабливаться к урбанизированной среде, обитая в парках и садах. Это помогает сохранять популяции даже рядом с населёнными пунктами.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ответственности человека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Болота, пруды, лесные полянки и берега рек — основные места обитания земноводных. Там они находят пищу и укрытие от хищников, используя влажность для поддержания жизненных функций.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природных биотопах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и примеры ярких представителей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Украшенная древесница — акробат среди земноводных: умеет прыгать и лазить по деревьям, что позволяет ей избегать хищников и охотиться на насекомых.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Жаба обыкновенная выделяет ядовитый секрет, эффективно защищая себя от врагов благодаря яркой окраске предупреждающего характера.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Тритон обыкновенный удивляет способностью восстанавливать утраченные конечности и даже часть внутренних органов, что помогает выживать в сложных условиях.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Мексиканский аксалотль обладает уникальным жизненным циклом: сохраняет личиночные признаки, оставаясь в воде всю жизнь, и внешне отличается необычным видом.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размножения и забота о потомстве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земноводных откладывают икру в водоёмы, где из неё развиваются головастики. Такая стратегия обеспечивает необходимую влажность и защиту в ранних стадиях развития.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Откладка икры в воде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создают пенные гнёзда на поверхности воды или над ней. Это защищает икру от высыхания и хищников, обеспечивая благоприятные условия для развития личинок.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Пенные гнёзда как дом для икры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ряда амфибий можно наблюдать активную заботу: перенос икры на спине, во рту или на лапах, что повышает шансы выживания молоди в суровых условиях.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потомстве у земноводных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Ядовитая слизь на коже земноводных помогает отпугивать хищников, действуя как химический барьер и защищая от опасных атак.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окраска служит предупреждающим сигналом, сообщая врагам о токсичности и снижая вероятность нападения.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способны впадать в спячку и выживать при пересыхании водоёмов, скрываясь в земле до улучшения условий окружающей среды.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Камуфляж и способность к регенерации утраченных органов позволяют быстро восстанавливаться и маскироваться в окружающей среде, что увеличивает выживаемость.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и защитные механизмы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531" y="1345200"/>
            <a:ext cx="4177038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 разных видов земноводных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средней продолжительности жизни четырех представителей класса земноводных в естественных условиях и неволе.
</a:t>
            </a:r>
            <a:endParaRPr lang="en-US" sz="162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справочники по герпетологии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жизни варьируется по видам и зависит от условий обитания, в неволе земноводные зачастую живут дольше.
</a:t>
            </a:r>
            <a:endParaRPr lang="en-US" sz="162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для человека и науки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используются в медицине для изучения биохимических веществ и разработки новых лекарственных средств благодаря своим токсинам.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широко применяют в лабораторных исследованиях, а также как биоиндикаторы качества окружающей среды, указывая на уровень загрязнения водоёмов.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амфибии помогают регулировать численность вредных насекомых в сельском хозяйстве, а некоторые виды стали популярными экзотическими домашними питомцами.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Угрозы, сокращение численности и меры охраны
</a:t>
            </a:r>
            <a:endParaRPr lang="en-US" sz="2647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земноводным — загрязнение и потеря мест обитания, болезни, такие как грибковые инфекции, а также распространение чужеродных видов, изменяющих экосистемы.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редких видов существуют международные программы защиты, а в России 16 земноводных включены в Красную книгу, что подчеркивает необходимость охранных мероприятий.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научные факты о земноводных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Аксалотль обладает уникальной способностью полностью восстанавливать утраченные конечности и даже части внутренних органов за короткое время.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гигантская саламандра считается крупнейшей амфибией в мире, достигающей длины до 1,8 метра и живущей в прохладных горных реках.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лягушки развиваются без стадии свободноплавающего головастика, сразу превращаясь в маленьких взрослых особей, что является редкостью среди амфибий.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Жабы способны чувствовать изменения влажности воздуха и предсказать надвигающийся дождь по своим поведением и вибрациям окружающей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00" y="459750"/>
            <a:ext cx="3910500" cy="42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43500" y="360000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— важные стражи природы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143500" y="3240000"/>
            <a:ext cx="35910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играют ключевую роль в экосистемах и выступают индикаторами экологического здоровья. Их сохранение помогает защитить природу и развивать биологические науки для будущих поколений.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2026-05-07T13:31:59Z</dcterms:created>
  <dcterms:modified xsi:type="dcterms:W3CDTF">2026-05-07T13:31:59Z</dcterms:modified>
</cp:coreProperties>
</file>