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основная фигура геометрии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стороны, три угла — основа множества геометрических задач.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 так важен в геометрии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понять свойства фигур, доказать теоремы и решать задачи на длины, углы и расстояния. В 8 классе именно с него начинается серьёзная работа с равенствами, площадями и прямоугольными фигурами.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 — это отрезки AB, BC и CA. Они соединяют вершины фигуры и образуют её границу, поэтому по ним удобно задавать размеры и сравнивать треугольники.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пополам, а высота образует прямой угол со стороной или её продолжением. Эти линии используются для доказательств, построений и поиска неизвестных величин.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и высота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с серединой противоположной стороны. Она делит эту сторону на две равные части и часто помогает находить середины отрезков и дополнительные отношения в задаче.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обычно выбирают как удобную сторону, а высота проводится к ней перпендикулярно. Эти элементы особенно важны при вычислении площади и при построении чертежей.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обозначают буквами A, B и C, а углы при них — ∠A, ∠B и ∠C. По этим обозначениям легко записывать условия задач и делать чертёж понятным.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углы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63245"/>
            <a:ext cx="4417500" cy="18384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длинам сторон можно сразу определить форму треугольника и его основные свойства.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задают дополнительные симметричные свойства, а разносторонний треугольник не имеет таких равенств.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из школьного курса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наибольшего угла позволяет быстро определить тип треугольника.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один угол, уже можно судить о типе фигуры и выбирать нужные формулы.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из школьного курса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треугольник можно проверить по этому правилу, даже если его форма меняется.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углов дают одинаковый результат, значит сумма внутренних углов треугольника постоянна.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свойство треугольника; примеры для учебной иллюстрации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треугольника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боковые стороны одинаковы. Это создаёт ось симметрии и позволяет сразу заметить, какие элементы фигуры будут равны между собой.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к основанию, одновременно делит основание пополам и делит вершины угол пополам. Поэтому одна линия заменяет сразу три разных элемента в решении задач.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 основанию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равны, то и углы у основания тоже равны. Благодаря этому можно находить неизвестный угол, если известен второй, не выполняя сложных построений.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особенности помогают использовать симметрию в вычислениях и построениях. Особенно удобно работать, когда нужно доказать равенство частей фигуры или найти недостающую сторону.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свойств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установить равенство треугольников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три школьных признака и общий вывод о совпадении соответствующих элементов.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вокруг нас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который легко узнать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часто становится частью узоров на плитке, тканях и декоративных панно. Одинаковые стороны и углы делают рисунок аккуратным и ритмичным, поэтому такая форма хорошо смотрится в повторяющихся композициях.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 дороге и в городе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встречается в дорожных знаках и предупредительных символах, где важна простая и заметная форма. Треугольник быстро привлекает внимание, а его симметрия делает изображение понятным даже издалека.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инженерия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и конструкциях равносторонние треугольники используют как декоративный и прочный элемент. Повторяющиеся треугольные детали создают чёткий контур и помогают показать, как геометрия работает в реальных объектах.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не от формы, а от выбранных основания и соответствующей высоты.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 или высота, тем больше площадь при той же формуле.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 = ½ · a · h; учебные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прямой угол сразу выделяет особый вид треугольника, для которого особенно удобно находить неизвестные стороны и расстояния в задачах.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прямоугольный треугольник и позволяет применять теорему Пифагора.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прямоугольного треугольника; теорема Пифагора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Медиана, биссектриса и высота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в треугольнике отличаются по своему назначению и помогают решать разные задачи на построение и вычисление.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Медиана, биссектриса и высота не заменяют друг друга: каждая даёт своё геометрическое условие и используется в разных типах задач.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медианы, биссектрисы и высоты в школьной геометрии
</a:t>
            </a:r>
            <a:endParaRPr lang="en-US" sz="9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69" y="2766500"/>
            <a:ext cx="565162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8481" y="552075"/>
            <a:ext cx="565162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связанные с треугольником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проходит через все три вершины треугольника. Такой круг удобно использовать, когда нужно связать вершины одной общей окружностью и найти центр по серединным перпендикулярам.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касается всех сторон треугольника изнутри. Её центр находится в точке пересечения биссектрис, поэтому построение опирается на равенство расстояний до сторон.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окружностей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и центр вписанной окружности обычно не совпадают. Это разные точки, и каждая определяется своим набором линий внутри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удобно сравнивать по наборам сторон: чем больше сумма сторон, тем больше итоговое значение, даже если сами стороны распределены по-разному.
</a:t>
            </a:r>
            <a:endParaRPr lang="en-US" sz="144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периметр равен сумме трёх сторон. Для вычислений достаточно сложить все длины без дополнительных формул.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периметра треугольника P = a + b + c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 архитектуре и технике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крышах и башнях треугольные элементы помогают закрепить форму и уменьшить деформацию. На изображении легко показать повторяющиеся металлические или деревянные фермы, соединённые в устойчивую систему.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опоры под углом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мостовых фермах треугольники образуют жёсткий каркас, который распределяет нагрузку по элементам конструкции. Благодаря этому сооружение остаётся устойчивым и лучше выдерживает давление, чем простая прямоугольная рама.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Каркас, который держит форму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раме велосипеда тоже можно увидеть треугольные соединения. Такая схема делает конструкцию сравнительно лёгкой, но прочной, поэтому она хорошо выдерживает движение, вибрации и нагрузку от человека.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 лёгкая прочность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треугольник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нужное свойство, формулу или признак и не пропустить проверку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57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53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60000" y="3334419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интересно в треугольниках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сторон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самый простой многоугольник, потому что у него всего три стороны. Если сторон меньше, фигура уже не замкнётся, поэтому именно с треугольников начинается изучение многих свойств.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разбиения фигур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многоугольник можно разделить на треугольники. Это делает треугольники удобным инструментом в доказательствах, потому что сложную фигуру проще изучать по её частям.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формы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трудно деформировать без изменения длины его сторон. Именно поэтому его часто используют в инженерных конструкциях, где важны прочность, жёсткость и надёжность.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в разных треугольниках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треугольников можно сравнивать именно наибольший угол: он быстрее всего показывает, к какому типу относится фигура.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равен 90° или больше 90°, треугольник уже не будет остроугольным. Наибольший угол удобно использовать для быстрой классификации.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по углам; школьные примеры углов
</a:t>
            </a:r>
            <a:endParaRPr lang="en-US" sz="116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Мини-справка по основным формулам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чаще всего нужны при решении базовых задач на треугольники: на углы, стороны, площадь и длину гипотенузы.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формулы покрывают большинство типовых заданий: от нахождения площади и периметра до вычисления неизвестной стороны в прямоугольном треугольнике.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школьной геометрии по теме «Треугольник»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фигура, с которой начинается многое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помогает понять ключевые идеи геометрии: виды фигур, линии внутри них, площадь, периметр и теорему Пифагора. Эта простая форма часто становится основой решения сложных задач.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2026-05-29T04:24:25Z</dcterms:created>
  <dcterms:modified xsi:type="dcterms:W3CDTF">2026-05-29T04:24:25Z</dcterms:modified>
</cp:coreProperties>
</file>