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«Стансы городу»: Петербург в стихотворении Осипа Мандельштама
</a:t>
            </a:r>
            <a:pPr algn="ctr" indent="0" marL="0">
              <a:lnSpc>
                <a:spcPct val="100000"/>
              </a:lnSpc>
              <a:buNone/>
            </a:pPr>
            <a:r>
              <a:rPr lang="en-US" sz="62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живой символ красоты, памяти и истории.
</a:t>
            </a:r>
            <a:pPr algn="ctr" indent="0" marL="0">
              <a:lnSpc>
                <a:spcPct val="100000"/>
              </a:lnSpc>
              <a:buNone/>
            </a:pPr>
            <a:r>
              <a:rPr lang="en-US" sz="3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3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5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и Петербург начала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Мандельштам, поэт Серебряного века и акмеист, написал «Стансы городу» в 1912 году. В стихотворении слышны точность взгляда, любовь к Петербургу и тревожное ощущение времени перемен.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стансы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Стансы — это лирическое стихотворение, где каждая строфа выстроена особенно строго. Такая форма помогает поэту развивать мысль спокойно и последовательно, без лишних отступлений.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Мандельштама эта форма подходит для разговора с Петербургом. Она соединяет личное обращение, память о прошлом и уважение к городу как к части русской культуры.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характерны серьёзный тон и размышление. В стансах важно не только чувство, но и внутренняя логика: одна мысль плавно переходит в другую, создавая цельное впечатление.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главный образ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Мандельштама не просто фон, а почти действующее лицо. Он воспринимается как сильный и значимый образ, с которым поэт ведёт разговор.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петербургского пейзажа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Невa, гранит, мосты, набережные и северный свет создают строгую картину города. Эти детали делают Петербург красивым, сдержанным и по-настоящему узнаваемым.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стихотворения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обращение поэта к Петербургу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адресат обращения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с Петербургом так, будто обращается к близкому собеседнику. Из-за этого город воспринимается не как декорация, а как живое присутствие.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уважение и внутреннее внимание. Герой не описывает город холодно: он всматривается в него, словно старается понять его характер и судьбу.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адресат стихотворения — Петербург, но через него раскрывается и тема родины. Поэт показывает, что любовь к городу связана с памятью и культурой.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Петербург становится не только местом действия, но и участником разговора. Он отвечает поэту своей историей, видом и особым настроением.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работает не сам по себе, а в общей картине города, где видимое сразу становится символом.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оказываются образы воды и камня: они передают одновременно движение жизни и устойчивость Петербурга.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образной системы стихотворения Осипа Мандельштама «Стансы городу»
</a:t>
            </a:r>
            <a:endParaRPr lang="en-US" sz="14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в стихотворении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показан как город, который хранит следы времени. В его облике ощущается не только настоящее, но и прошлое, оставившее заметный след в культуре России.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память важна потому, что она соединяет человека с историей. Именно через память город становится значимым не на один день, а на долгие годы.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Существенно и то, что память у Мандельштама связана с духовным опытом. Петербург напоминает о преемственности поколений и о ценности культурного наследия.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871099"/>
            <a:ext cx="10121400" cy="43909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художественные особенности стихотворения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форма помогает передать величие Петербурга и серьёзность авторской мысли.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стихотворения поддерживает его содержание: строгая организация текста делает образ Петербурга собранным, значительным и запоминающимся.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Осипа Мандельштама «Стансы городу»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и точность образов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выбирает слова очень внимательно. Благодаря этому Петербург легко представить зрительно: его линии, камень и свет становятся чёткими и выразительными.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стиль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звучит не разговорная речь, а поэтическая, торжественная интонация. Она помогает показать, что речь идёт о городе особого значения.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образы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работает ёмко и без лишних подробностей. Такая сдержанность делает текст сильным: несколько точных штрихов создают целый мир.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впечатление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определения помогают увидеть Петербург строгим, красивым и почти вечным. Город кажется не случайным местом, а продуманным художественным образом.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выстроенный линией и камнем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Мандельштама Петербург возникает через чёткие очертания улиц, набережных и мостов. Камень, гранит и строгие линии делают город собранным и величественным. Кажется, будто он не просто стоит на берегах Невы, а сам удерживает пространство и время.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 колонны как память эпохи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поэта обращается к дворцам, колоннам и широким фасадам, которые напоминают о торжественной истории столицы. Эти детали создают не бытовую картину, а образ культуры. В них чувствуется труд многих людей и след большого исторического века.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город, который живёт дольше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берега, холодный свет и строгая архитектура делают Петербург почти вечным. Он кажется сильнее случайных перемен и человеческой суеты. Поэт показывает город как пространство, где красота не отделена от истории, а становится её видимым следом.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Петербурга в образах поэта
</a:t>
            </a:r>
            <a:endParaRPr lang="en-US" sz="5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торжественности к размышлению делает интонацию глубже и серьезнее.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не остаётся одинаковым: оно усложняется, чтобы в финале превратиться в более зрелое чувство связи с городом.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в стихотворении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4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оценка на основе поэтического анализа стихотворения Осипа Мандельштама «Стансы городу».
</a:t>
            </a:r>
            <a:endParaRPr lang="en-US" sz="13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конкретный город постепенно приобретает более широкий смысл. Он становится знаком культуры, памяти и человеческой судьбы — именно так акмеизм соединял точность и духовную значимость.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показан не как отвлечённый символ, а как ощутимое пространство с архитектурой, светом и движением воды. Такая зримость особенно близка акмеистическому взгляду на поэзию.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ценили точное слово и предметный образ. В стихотворении каждое изображение работает на смысл: не просто украшает текст, а помогает почувствовать прочность, порядок и историческую глубину города.
</a:t>
            </a:r>
            <a:endParaRPr lang="en-US" sz="2379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называет реальные черты Петербурга: Неву, камень, мосты, набережные. Благодаря этому город виден ясно и конкретно, без расплывчатости и туманных намёков.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связано с акмеизмом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история России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Столица, в которой слышно прошлое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Петербург напоминает о времени императорской России и о культурном блеске XIX века. Его улицы и набережные несут следы большой истории. Город выглядит не фоном, а свидетелем целой эпохи.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устойчивостью и переменами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чувствует, что старый мир ещё сохраняется, но уже приближаются серьёзные перемены. Поэтому образ города становится одновременно спокойным и тревожным. В его величии слышится ожидание будущего.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остаётся рядом
</a:t>
            </a:r>
            <a:pPr algn="l" indent="0" marL="0">
              <a:lnSpc>
                <a:spcPct val="90000"/>
              </a:lnSpc>
              <a:buNone/>
            </a:pPr>
            <a:r>
              <a:rPr lang="en-US" sz="1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хранит не только памятники и здания, но и память о людях, поступках, идеях. Мандельштам показывает, что история здесь не закончилась: она продолжает жить в камне, свете и городской тишине. Именно поэтому город кажется особенно значительным.
</a:t>
            </a:r>
            <a:endParaRPr lang="en-US" sz="17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образ города в стихотворении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конкретной детали к историческому и личному смыслу образа Петербурга.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вызывает стихотворение
</a:t>
            </a:r>
            <a:endParaRPr lang="en-US" sz="4858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ощущаются восхищение и торжественность: город представлен как величественный и особенный.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усиливаются уважение и внутренняя близость: Петербург становится для поэта опорой памяти и чувств.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размышление о времени и истории, а вместе с ним — лёгкая тревога за судьбу города и культуры.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работают вместе, поэтому образ города воспринимается особенно цельно.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точные эпитеты и метафоры: они делают Петербург зримым, а остальные средства усиливают его торжественное звучание.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«Стансах городу»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2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оценка на основе анализа текста стихотворения Осипа Мандельштама «Стансы городу».
</a:t>
            </a:r>
            <a:endParaRPr lang="en-US" sz="14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показывает, что город способен хранить не только здания и улицы, но и память о людях, их трудах, мечтах и переживаниях.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обращение к городу поэт говорит и о самом человеке: его чувствах, внутренней опоре и связи с родной историей.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стихотворении становится больше, чем географическое место. Это образ культуры, в котором соединяются прошлое, настоящее и ожидание будущего.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прост: память и красота делают город духовно важным, а его образ помогает сохранить связь с собственной культурой и временем.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— Осип Мандельштам, представитель акмеизма; стихотворение «Стансы городу» создано в 1912 году и связано с образом Петербурга.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строгий, красивый и живой город, который поэт показывает через точные детали, торжественный ритм и выразительные образы.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произведения — ценность памяти, истории и культуры: Петербург становится символом духовной устойчивости и личной связи с прошлым.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город памяти и силы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«Стансы городу» показывают Петербург не просто красивым, а значимым для истории и души человека. В стихотворении он становится образом памяти, культуры и внутренней опоры поэта.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2026-05-19T06:11:53Z</dcterms:created>
  <dcterms:modified xsi:type="dcterms:W3CDTF">2026-05-19T06:11:53Z</dcterms:modified>
</cp:coreProperties>
</file>