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русском языке такие разные предлоги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слова, которые точно соединяют большие мысли.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— помощники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связывают слова и показывают их отношения. Без них предложение легко запутать: «книга столе» звучит странно, а «книга на столе» сразу понятно.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337" y="1845684"/>
            <a:ext cx="290925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44" y="184568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предмет: помогают предлоги места
</a:t>
            </a:r>
            <a:endParaRPr lang="en-US" sz="2434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точное место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отвечают на вопрос «где?». Они подсказывают, где стоит, лежит или находится предмет: в школе, на парте, под столом, возле дома.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картинку в предложении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предлог способен полностью изменить смысл. Если мяч под стулом, его ищут внизу. Если мяч на стуле, он уже сверху, и картина сразу другая.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не путаться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предлог выбран верно, слушателю легко представить предмет. Речь становится точной, а описание — понятным даже без картинки.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и куда? Предлоги показывают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движется предмет или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движения отвечают на вопрос «куда?». Они помогают показать направление: в класс, на улицу, к другу. Сразу ясно, куда кто-то идёт.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начинается путь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предлоги, которые отвечают на вопрос «откуда?». Они показывают начало пути: из дома, от двери. Без них рассказ о движении был бы неполным.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«утром» помогает начать день с нужного момента. Сразу понятно, когда всё происходит.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 слово вместе показывают, что событие случилось не во время занятий, а потом.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обеда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помогает поставить дело раньше обеда и не перепутать порядок событий.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час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можно показать, что что-то произойдёт чуть позже. Время становится точным, как школьный звонок.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предлоги помогают рассказать о времени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 зачем? Предлоги причины и цели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причины объясняют, почему что-то случилось. Например, из-за дождя прогулка отменилась, и теперь все смотрят в окно, а не прыгают по лужам.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цели показывают, ради чего делается действие. Ребёнок делает открытку для мамы, а не просто так: у подарка появляется понятная задача.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благодаря и ради тоже помогают точнее выразить мысль. Они делают рассказ аккуратным и добавляют важную деталь: причину или цель поступка.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предлог — несколько смыслов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работает и предлог на: на парте, на перемене, на каток. Один маленький предлог, а сколько разных дел!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выражает движение: в школу. Здесь уже видно направление, а не место. Значение меняется вместе с вопросом и смыслом фразы.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же предлог в умеет показывать время: в понедельник. Он помогает назвать день, когда происходит событие, и делает рассказ точнее.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 может говорить о месте: в классе. Здесь сразу понятно, где находится предмет или человек, и никакой загадки не остаётся.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смысл, потом предлог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выбора предлога в предложении.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всегда работает вместе с другим словом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сам по себе ничего не называет. Он словно маленький мостик, который соединяет слова и помогает им стоять рядом по смыслу.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предлог дружит с существительным, местоимением или числительным: в доме, с ним, после трёх, около школы. Без второго слова он не справится.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предлог нельзя читать отдельно, как самостоятельное слово с полным смыслом. Его работа — связывать, а не называть.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в, к, с, у, по совсем короткие, но очень ловкие. Они быстро соединяют слова, как маленький мостик через ручей. В обычной речи такие помощники встречаются почти на каждом шагу.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мостик из одного слова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предлоги подлиннее: несмотря на, в течение, по причине. Они нужны, когда хочется сказать точнее и аккуратнее. Такой предлог похож на длинный мост: по нему мысль идёт спокойно и без спешки.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мостик для точной мысли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длинные предлоги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заменить все предлоги одним словом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предлог не умеет точно передавать все отношения между словами: место, движение, время, причину или цель. Поэтому в речи нужны разные маленькие помощники.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 школе», «на школе» и «из школы» звучат похоже, но обозначают совсем разные ситуации. Если перепутать предлог, смысл станет неточным или даже смешным.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предлог, тем яснее предложение. Русский язык не любит путаницу: одно маленькое слово может изменить картинку целиком, как волшебная кнопка на пульте.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выбирают не по привычке, а по смыслу. Он должен подсказывать, где предмет находится, куда он движется, когда происходит действие или зачем оно нужно.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держать в голове шесть вопросов, предложение легче построить без ошибок: где, когда, куда, откуда, почему и зачем.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вопросов помогают быстро выбрать нужный предлог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«Предлоги»
</a:t>
            </a:r>
            <a:endParaRPr lang="en-US" sz="3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предлог работает в предложении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простой путь: от смысла к связному предложению.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7669" y="1172034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6219" y="2935447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предлоги, но разные значения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«На» и «в»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предлоги оба могут говорить о месте, но картина меняется. «На столе» — сверху, а «в столе» — внутри, и это уже совсем другой предметный мир.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«С» и «из»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предлога помогают говорить о движении, но не одинаково. «С урока» — значит уйти с поверхности события, а «из класса» — выйти изнутри помещения.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«К» и «до»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похожи, но цель у них разная. «К школе» показывает направление, а «до школы» — расстояние или предел, до которого нужно дойти.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смыслу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выбором полезно представить действие как маленький фильм. Тогда сразу видно, какой предлог нужен: место, путь, граница или точка назначения.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предлоги очень точно: они помогают строке звучать легко и ровно. Иногда одно маленькое слово делает стихотворение плавным, как шаги по мягкой дорожке.
</a:t>
            </a:r>
            <a:endParaRPr lang="en-US" sz="802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они держат ритм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любит ясные образы: в лесу, у речки, за горой. Предлоги будто ставят героя на нужное место, и читатель сразу видит сцену, как в окне театра.
</a:t>
            </a:r>
            <a:endParaRPr lang="en-US" sz="964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они рисуют картинку
</a:t>
            </a:r>
            <a:endParaRPr lang="en-US" sz="1143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должна звучать естественно, поэтому предлоги помогают фразам не ломаться. Они соединяют слова так, чтобы их было удобно петь, а слушателю — легко запомнить.
</a:t>
            </a:r>
            <a:endParaRPr lang="en-US" sz="826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они склеивают мелодию и слова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 стихах, сказках и песнях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предлоги чаще встречаются в речи школьников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о школе чаще всего слышны короткие предлоги: в, на, к, с, у, по. Они помогают быстро и ясно говорить о тетрадях, уроках и переменах.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рассказывают о прогулках и играх, часто появляются предлоги из, от, до, за. С их помощью удобно объяснять, откуда пришёл, куда побежал и где остановился.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длинные предлоги тоже нужны: они помогают точнее выразить мысль. С ними речь становится аккуратнее, как хорошо собранный рюкзак — ничего лишнего, всё на своём месте.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правильно ли выбран предлог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помогает выбрать предлог по смыслу и по звучанию.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предлоги делают для смысла предложения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предлог выбран верно, мысль звучит точно и спокойно. А ещё читателю не приходится догадываться — он сразу понимает, что хотел сказать автор.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делают текст связным: слова как будто берутся за руки и идут вместе. Поэтому предложение легче читать, пересказывать и записывать без лишней путаницы.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различать время, путь, причину и цель действия. Без такого помощника фраза может стать расплывчатой, как рисунок, который забыли обвести чёткой линией.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не называют предметы, но связывают их между собой. Благодаря им сразу понятно, где находится вещь, человек или животное, и что с ними происходит.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— маленькие слова с большой работой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очень короткие, но без них предложение теряет точность. Они показывают дорогу, время, причину и цель, а значит, помогают говорить понятно и по-русски аккуратно.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можно представить как крепкие мостики в домике из слов: они соединяют комнаты, не дают смыслу рассыпаться и тихо, но упорно держат всю фразу вместе.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русском языке такие разные предлоги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Потому что каждому смыслу нужен свой ключик. Одни предлоги показывают место, другие — время или путь, и именно это делает русскую речь точной, живой и очень понятной.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2026-05-21T12:44:01Z</dcterms:created>
  <dcterms:modified xsi:type="dcterms:W3CDTF">2026-05-21T12:44:01Z</dcterms:modified>
</cp:coreProperties>
</file>