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деньги, инвестиции и кредиты связывают страны в единую мировую экономику.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потоки имеют ярко выраженную пространственную структуру: они сосредоточены в крупнейших центрах мира и влияют на развитие территорий, валютные курсы и устойчивость экономик стран.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через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отношения возникают, когда деньги и финансовые активы переходят между резидентами разных стран, формируя устойчивые связи между рынками и экономиками.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операций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платежи за товары и услуги, покупка иностранных ценных бумаг, кредитование, перевод капитала и управление международными резервами, включая операции центральных банков.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связи средства переходят из стран с избытком сбережений в страны, где выше потребность в инвестициях, модернизации и развитии производства.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мировой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отношения делают национальные экономики взаимозависимыми, ускоряют международную торговлю и помогают объяснить, почему финансовая география важна для понимания развития стран.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международных финансовых отношений
</a:t>
            </a:r>
            <a:endParaRPr lang="en-US" sz="2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международной финансовой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формирует финансовые потоки, какие функции выполняет и как влияет на мировое экономическое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финансовая система строится как сеть взаимосвязанных центров: одни участники задают правила, другие обеспечивают движение капитала и расчетов.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банк, BIS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узел мировых сделок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остаётся одним из главных центров валютной торговли благодаря развитой банковской системе, удобному часовому поясу и тесным связям с рынками Европы, Америки и Азии. Здесь сосредоточены крупные операции и обмены валют.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Токио и Азия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задаёт ритм американскому сегменту рынка, а Токио, Сингапур и Гонконг обеспечивают мощный азиатский поток сделок. Вместе эти центры формируют непрерывную цепочку мировых валютных операций.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валютного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используются спот-сделки, форварды, свопы и опционы. Эти инструменты помогают не только обменивать валюту, но и защищать компании и банки от колебаний курса.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Валютный рынок и крупнейшие финансовые центры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операций на мировом валютном рынке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заметна высокая роль производных инструментов, которые помогают участникам управлять не только обменом валют, но и рисками, ликвидностью и ожиданиями.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свопов показывает, что валютный рынок служит не просто для обмена денег, а для тонкого управления финансовыми рисками.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BIS, обзор валютного рынка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Платежный баланс как показатель внешних связей страны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курсом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платежного баланса напрямую влияют на курс национальной валюты и внешнюю устойчивость государства, особенно в условиях нестабильных рынков и оттока капитала.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Профицит и 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Профицит означает приток валюты и усиление внешней позиции страны, а дефицит указывает на потребность в финансировании из-за рубежа или использования резервов.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капитала и финансовый счет показывают движение инвестиций, кредитов и других финансовых операций. Эти данные помогают оценить, откуда приходит внешний капитал и насколько он стабилен.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счет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отражает торговлю товарами и услугами, доходы от инвестиций и текущие трансферты. По нему видно, зарабатывает ли страна валюту в повседневных внешних связях.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международный поток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средств от сбережений инвестора до получения дохода за рубежом.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и территориальное развитие
</a:t>
            </a:r>
            <a:endParaRPr lang="en-US" sz="2941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связаны с созданием предприятий, филиалов или производственных площадок за рубежом. Инвестор получает не только доход, но и контроль над активом.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Крупнейшими получателями ПИИ являются США, Китай, Великобритания, Сингапур, Бразилия и страны Европейского союза. Это показывает, что капитал тяготеет к крупным рынкам и устойчивым институтам.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для 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приносят технологии, рабочие места, налоги и включение регионов в глобальные производственные цепочки. Они могут ускорять модернизацию промышленности и сферы услуг.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ключевые решения принимаются за пределами страны, усиливается зависимость от транснациональных компаний и внешнего капитала. Поэтому важны собственные правила и сильные институты.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кредиты и мировой долговой рынок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долговая нагрузка ограничивает свободу экономической политики и может усиливать кризис, если одновременно падают доходы от экспорта и обесценивается национальная валюта.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долговую устойчивость влияют срок займа, валюта обязательств, уровень ставки и способность заемщика регулярно выполнять платежи без резкого ухудшения экономической ситуации.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риск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внешний долг, тем сильнее зависимость экономики от процентных ставок, валютного курса и экспортных доходов. При ухудшении условий обслуживание долга становится дороже.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заимствований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банки и компании привлекают средства через облигации, банковские кредиты и программы международных организаций. Это помогает покрывать дефицит ресурсов и финансировать крупные проекты.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валюты в международных расчетах и резервах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валюты упрощают расчёты между странами и помогают центральным банкам поддерживать ликвидность в кризисные периоды.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доллара показывает, что доверие к валюте напрямую связано с масштабом и устойчивостью финансового рынка.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COFER, 2024 (округлённые оценки долей в мировых валютных резервах)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организации мировой финансовой системы и их роль в поддержании стабильности и 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снижают финансовые риски, помогают странам привлекать капитал и поддерживают устойчивость международных расчётов.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МВФ, Всемирного банка, БМР и региональных банков развития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институты и их 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Режим курса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плавающем курсе цена формируется рынком, а при фиксированном государство поддерживает её резервами и интервенциями, сглаживая резкие колебания.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Последствия девальвации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курса удорожает импорт, увеличивает внешний долг в национальной валюте и может ускорять инфляцию, особенно в странах с зависимостью от импорта.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Факторы спроса и 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меняется под влиянием инфляции, процентных ставок, торгового баланса, движения капитала и ожиданий инвесторов: валюту покупают или продают в зависимости от привлекательности экономики.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Валютный курс и причины его изменений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валютной волатильности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колебания курса возникают там, где финансовый рынок неглубокий, а доверие инвесторов быстро меняется под влиянием новостей.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Волатильность усиливается при сочетании внешнего шока и внутренней уязвимости экономики, особенно в сырьевых и развивающихся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BIS, Всемирный банк; ранжировка факторов по степени влияния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кризисы и передача шоков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2008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кризис показал, что проблемы на ипотечном и банковском рынках одной страны способны вызвать дефицит ликвидности и спад кредитования по всему миру.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1997–1998 годов начался в ряде стран Азии и быстро распространился через девальвации, отток капитала и падение доверия к финансовым рынкам.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2020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Потрясения 2020 года усилили распродажи активов, рост неопределённости и перебои в международных расчётах, затронув экономику многих государств почти одновременно.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передачи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Шоки распространяются через цены активов, процентные ставки, кредитные каналы и доверие инвесторов, поэтому локальный кризис может быстро стать глобальным.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расчётов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ограничений появляются альтернативные каналы платежей и региональные схемы, из-за чего мировое финансовое пространство становится менее единым и более разделённым.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усиливают комплаенс-проверки: анализируют клиентов, конечных владельцев и происхождение средств, чтобы снизить риск нарушений и вторичных санкций.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доступа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затрудняют использование международных платёжных систем, резервов, кредитов и страхования расчетов, повышая стоимость внешнеэкономических операций для компаний и государств.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ограничения платежей и фрагментация финансового пространства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финансовой устойчивостью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набор мер: от анализа внешних дисбалансов до выбора политики в условиях кризиса или стабильности.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международных финансовых связей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формы капитала быстрее перемещаются, а какие сильнее влияют на долгосрочное развитие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потоки наиболее подвижны, а прямые инвестиции создают более устойчивую основу для развития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тенденции: цифровизация и перестройка финансовой системы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валюты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банки тестируют цифровые валюты, чтобы повысить управляемость расчётов, ускорить переводы и сохранить контроль над денежным обращением.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платежи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расчёты ускоряются благодаря цифровым платёжным сервисам, которые сокращают время перевода и снижают зависимость от традиционной банковской инфраструктуры.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резервов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чаще распределяют резервы между разными валютами и активами, уменьшая зависимость от одного центра и снижая санкционные и курсовые риски.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фрагментация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становится одновременно более связанной и более разделённой: технологии ускоряют потоки, а политика и безопасность усиливают ограничения.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финансы: связь, рост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отношения соединяют страны через капитал, расчёты и кредиты, но требуют устойчивых институтов, резервов и взвешенной политики, чтобы выгоды глобализации не оборачивались кризисами.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2026-06-03T02:16:35Z</dcterms:created>
  <dcterms:modified xsi:type="dcterms:W3CDTF">2026-06-03T02:16:35Z</dcterms:modified>
</cp:coreProperties>
</file>